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0" r:id="rId2"/>
    <p:sldId id="295" r:id="rId3"/>
    <p:sldId id="297" r:id="rId4"/>
    <p:sldId id="298" r:id="rId5"/>
    <p:sldId id="284" r:id="rId6"/>
    <p:sldId id="285" r:id="rId7"/>
    <p:sldId id="286" r:id="rId8"/>
    <p:sldId id="302" r:id="rId9"/>
    <p:sldId id="322" r:id="rId10"/>
    <p:sldId id="333" r:id="rId11"/>
    <p:sldId id="334" r:id="rId12"/>
    <p:sldId id="320" r:id="rId13"/>
    <p:sldId id="326" r:id="rId14"/>
    <p:sldId id="327" r:id="rId15"/>
    <p:sldId id="303" r:id="rId16"/>
    <p:sldId id="301" r:id="rId17"/>
    <p:sldId id="304" r:id="rId18"/>
    <p:sldId id="328" r:id="rId19"/>
    <p:sldId id="305" r:id="rId20"/>
    <p:sldId id="306" r:id="rId21"/>
    <p:sldId id="307" r:id="rId22"/>
    <p:sldId id="308" r:id="rId23"/>
    <p:sldId id="309" r:id="rId24"/>
    <p:sldId id="311" r:id="rId25"/>
    <p:sldId id="312" r:id="rId26"/>
    <p:sldId id="314" r:id="rId27"/>
    <p:sldId id="313" r:id="rId28"/>
    <p:sldId id="315" r:id="rId29"/>
    <p:sldId id="316" r:id="rId30"/>
    <p:sldId id="318" r:id="rId31"/>
    <p:sldId id="329" r:id="rId32"/>
    <p:sldId id="330" r:id="rId33"/>
    <p:sldId id="321" r:id="rId34"/>
    <p:sldId id="331" r:id="rId35"/>
    <p:sldId id="332" r:id="rId36"/>
    <p:sldId id="319" r:id="rId37"/>
    <p:sldId id="323" r:id="rId38"/>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F75FF"/>
    <a:srgbClr val="D6BE8E"/>
    <a:srgbClr val="B1317A"/>
    <a:srgbClr val="FFD5FF"/>
    <a:srgbClr val="F000A0"/>
    <a:srgbClr val="DFB641"/>
    <a:srgbClr val="853B7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713" autoAdjust="0"/>
    <p:restoredTop sz="94660"/>
  </p:normalViewPr>
  <p:slideViewPr>
    <p:cSldViewPr snapToGrid="0">
      <p:cViewPr varScale="1">
        <p:scale>
          <a:sx n="109" d="100"/>
          <a:sy n="109" d="100"/>
        </p:scale>
        <p:origin x="114" y="1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hdphoto1.wdp>
</file>

<file path=ppt/media/hdphoto2.wdp>
</file>

<file path=ppt/media/hdphoto3.wdp>
</file>

<file path=ppt/media/image1.png>
</file>

<file path=ppt/media/image10.jpg>
</file>

<file path=ppt/media/image11.JPG>
</file>

<file path=ppt/media/image12.JPG>
</file>

<file path=ppt/media/image13.png>
</file>

<file path=ppt/media/image14.png>
</file>

<file path=ppt/media/image15.png>
</file>

<file path=ppt/media/image16.JPG>
</file>

<file path=ppt/media/image17.JPG>
</file>

<file path=ppt/media/image18.JPG>
</file>

<file path=ppt/media/image19.png>
</file>

<file path=ppt/media/image2.png>
</file>

<file path=ppt/media/image20.png>
</file>

<file path=ppt/media/image3.png>
</file>

<file path=ppt/media/image4.jpeg>
</file>

<file path=ppt/media/image5.jpg>
</file>

<file path=ppt/media/image6.jp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B2CB6-571E-4580-AC9A-105B9925E4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DE"/>
          </a:p>
        </p:txBody>
      </p:sp>
      <p:sp>
        <p:nvSpPr>
          <p:cNvPr id="3" name="Subtitle 2">
            <a:extLst>
              <a:ext uri="{FF2B5EF4-FFF2-40B4-BE49-F238E27FC236}">
                <a16:creationId xmlns:a16="http://schemas.microsoft.com/office/drawing/2014/main" id="{07BA6DE1-9579-43D9-8B2C-EEDD1AE775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DE"/>
          </a:p>
        </p:txBody>
      </p:sp>
      <p:sp>
        <p:nvSpPr>
          <p:cNvPr id="4" name="Date Placeholder 3">
            <a:extLst>
              <a:ext uri="{FF2B5EF4-FFF2-40B4-BE49-F238E27FC236}">
                <a16:creationId xmlns:a16="http://schemas.microsoft.com/office/drawing/2014/main" id="{86F25823-F2C4-4BB0-926F-453F366BC6A5}"/>
              </a:ext>
            </a:extLst>
          </p:cNvPr>
          <p:cNvSpPr>
            <a:spLocks noGrp="1"/>
          </p:cNvSpPr>
          <p:nvPr>
            <p:ph type="dt" sz="half" idx="10"/>
          </p:nvPr>
        </p:nvSpPr>
        <p:spPr/>
        <p:txBody>
          <a:bodyPr/>
          <a:lstStyle/>
          <a:p>
            <a:fld id="{0CCEE80A-7D8B-404F-B082-9FE1FE22FDD8}" type="datetimeFigureOut">
              <a:rPr lang="en-DE" smtClean="0"/>
              <a:t>04/12/2024</a:t>
            </a:fld>
            <a:endParaRPr lang="en-DE"/>
          </a:p>
        </p:txBody>
      </p:sp>
      <p:sp>
        <p:nvSpPr>
          <p:cNvPr id="5" name="Footer Placeholder 4">
            <a:extLst>
              <a:ext uri="{FF2B5EF4-FFF2-40B4-BE49-F238E27FC236}">
                <a16:creationId xmlns:a16="http://schemas.microsoft.com/office/drawing/2014/main" id="{8E404D6D-91D9-4E1D-BE69-4655EF3116DE}"/>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50F9BB4F-CF32-4864-9F84-15C06975DD94}"/>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7611237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513BF-78D0-4B3B-8219-6602836D4E5D}"/>
              </a:ext>
            </a:extLst>
          </p:cNvPr>
          <p:cNvSpPr>
            <a:spLocks noGrp="1"/>
          </p:cNvSpPr>
          <p:nvPr>
            <p:ph type="title"/>
          </p:nvPr>
        </p:nvSpPr>
        <p:spPr/>
        <p:txBody>
          <a:bodyPr/>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22B476E1-ADA8-4F05-A574-B02C0D1401A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7541C56D-8199-45E2-AE87-CC059F2D548A}"/>
              </a:ext>
            </a:extLst>
          </p:cNvPr>
          <p:cNvSpPr>
            <a:spLocks noGrp="1"/>
          </p:cNvSpPr>
          <p:nvPr>
            <p:ph type="dt" sz="half" idx="10"/>
          </p:nvPr>
        </p:nvSpPr>
        <p:spPr/>
        <p:txBody>
          <a:bodyPr/>
          <a:lstStyle/>
          <a:p>
            <a:fld id="{0CCEE80A-7D8B-404F-B082-9FE1FE22FDD8}" type="datetimeFigureOut">
              <a:rPr lang="en-DE" smtClean="0"/>
              <a:t>04/12/2024</a:t>
            </a:fld>
            <a:endParaRPr lang="en-DE"/>
          </a:p>
        </p:txBody>
      </p:sp>
      <p:sp>
        <p:nvSpPr>
          <p:cNvPr id="5" name="Footer Placeholder 4">
            <a:extLst>
              <a:ext uri="{FF2B5EF4-FFF2-40B4-BE49-F238E27FC236}">
                <a16:creationId xmlns:a16="http://schemas.microsoft.com/office/drawing/2014/main" id="{BEC83B4D-0513-456F-BEE4-18CE24B2ABA6}"/>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C91BF5C-FB76-47F2-8BE8-4C63BE26985F}"/>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405053632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E98FB0-FF3A-4467-A031-14313D6A559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4BFB57FF-6682-41D8-813D-CDDD91F081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D9E2A8A3-2D16-4D97-9AB9-DD0875CCE2CB}"/>
              </a:ext>
            </a:extLst>
          </p:cNvPr>
          <p:cNvSpPr>
            <a:spLocks noGrp="1"/>
          </p:cNvSpPr>
          <p:nvPr>
            <p:ph type="dt" sz="half" idx="10"/>
          </p:nvPr>
        </p:nvSpPr>
        <p:spPr/>
        <p:txBody>
          <a:bodyPr/>
          <a:lstStyle/>
          <a:p>
            <a:fld id="{0CCEE80A-7D8B-404F-B082-9FE1FE22FDD8}" type="datetimeFigureOut">
              <a:rPr lang="en-DE" smtClean="0"/>
              <a:t>04/12/2024</a:t>
            </a:fld>
            <a:endParaRPr lang="en-DE"/>
          </a:p>
        </p:txBody>
      </p:sp>
      <p:sp>
        <p:nvSpPr>
          <p:cNvPr id="5" name="Footer Placeholder 4">
            <a:extLst>
              <a:ext uri="{FF2B5EF4-FFF2-40B4-BE49-F238E27FC236}">
                <a16:creationId xmlns:a16="http://schemas.microsoft.com/office/drawing/2014/main" id="{BE38EC5F-58BE-4EA4-AAC2-2197ECD49008}"/>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BACE9F4-5A46-49CB-9E10-5C3C7D39AFD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2219354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D2C7-9524-47C8-9D58-38E459E4EF77}"/>
              </a:ext>
            </a:extLst>
          </p:cNvPr>
          <p:cNvSpPr>
            <a:spLocks noGrp="1"/>
          </p:cNvSpPr>
          <p:nvPr>
            <p:ph type="title"/>
          </p:nvPr>
        </p:nvSpPr>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E7DD0CC9-BB0E-4D9A-8131-260A5ABC25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64E94A32-1914-473B-829C-712E29CD084E}"/>
              </a:ext>
            </a:extLst>
          </p:cNvPr>
          <p:cNvSpPr>
            <a:spLocks noGrp="1"/>
          </p:cNvSpPr>
          <p:nvPr>
            <p:ph type="dt" sz="half" idx="10"/>
          </p:nvPr>
        </p:nvSpPr>
        <p:spPr/>
        <p:txBody>
          <a:bodyPr/>
          <a:lstStyle/>
          <a:p>
            <a:fld id="{0CCEE80A-7D8B-404F-B082-9FE1FE22FDD8}" type="datetimeFigureOut">
              <a:rPr lang="en-DE" smtClean="0"/>
              <a:t>04/12/2024</a:t>
            </a:fld>
            <a:endParaRPr lang="en-DE"/>
          </a:p>
        </p:txBody>
      </p:sp>
      <p:sp>
        <p:nvSpPr>
          <p:cNvPr id="5" name="Footer Placeholder 4">
            <a:extLst>
              <a:ext uri="{FF2B5EF4-FFF2-40B4-BE49-F238E27FC236}">
                <a16:creationId xmlns:a16="http://schemas.microsoft.com/office/drawing/2014/main" id="{15D6BA42-6D15-4CF7-B2D5-BE904812851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51DA0CC-A9EA-41CD-A4BD-DA82574867E6}"/>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34618527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158F1-8AEA-4C02-B3AF-C328BD8B20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DE"/>
          </a:p>
        </p:txBody>
      </p:sp>
      <p:sp>
        <p:nvSpPr>
          <p:cNvPr id="3" name="Text Placeholder 2">
            <a:extLst>
              <a:ext uri="{FF2B5EF4-FFF2-40B4-BE49-F238E27FC236}">
                <a16:creationId xmlns:a16="http://schemas.microsoft.com/office/drawing/2014/main" id="{C7151D53-64EA-413D-88CE-C8839AA30D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9822A5-C5B8-4D9A-BB57-74B94934D1DD}"/>
              </a:ext>
            </a:extLst>
          </p:cNvPr>
          <p:cNvSpPr>
            <a:spLocks noGrp="1"/>
          </p:cNvSpPr>
          <p:nvPr>
            <p:ph type="dt" sz="half" idx="10"/>
          </p:nvPr>
        </p:nvSpPr>
        <p:spPr/>
        <p:txBody>
          <a:bodyPr/>
          <a:lstStyle/>
          <a:p>
            <a:fld id="{0CCEE80A-7D8B-404F-B082-9FE1FE22FDD8}" type="datetimeFigureOut">
              <a:rPr lang="en-DE" smtClean="0"/>
              <a:t>04/12/2024</a:t>
            </a:fld>
            <a:endParaRPr lang="en-DE"/>
          </a:p>
        </p:txBody>
      </p:sp>
      <p:sp>
        <p:nvSpPr>
          <p:cNvPr id="5" name="Footer Placeholder 4">
            <a:extLst>
              <a:ext uri="{FF2B5EF4-FFF2-40B4-BE49-F238E27FC236}">
                <a16:creationId xmlns:a16="http://schemas.microsoft.com/office/drawing/2014/main" id="{3B73C219-9EFF-49A0-B97B-910904817A1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FAAF487B-46E3-4061-A53B-96F333991CF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0606545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6E5B1-236A-4ADF-834E-035902606D8A}"/>
              </a:ext>
            </a:extLst>
          </p:cNvPr>
          <p:cNvSpPr>
            <a:spLocks noGrp="1"/>
          </p:cNvSpPr>
          <p:nvPr>
            <p:ph type="title"/>
          </p:nvPr>
        </p:nvSpPr>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0B67987A-E851-4F0A-B53D-07A2462D3C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Content Placeholder 3">
            <a:extLst>
              <a:ext uri="{FF2B5EF4-FFF2-40B4-BE49-F238E27FC236}">
                <a16:creationId xmlns:a16="http://schemas.microsoft.com/office/drawing/2014/main" id="{45D21DF5-5F38-464C-A4AA-F686A3D1EC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Date Placeholder 4">
            <a:extLst>
              <a:ext uri="{FF2B5EF4-FFF2-40B4-BE49-F238E27FC236}">
                <a16:creationId xmlns:a16="http://schemas.microsoft.com/office/drawing/2014/main" id="{665B39A9-E0FD-4607-AE27-628EA798573E}"/>
              </a:ext>
            </a:extLst>
          </p:cNvPr>
          <p:cNvSpPr>
            <a:spLocks noGrp="1"/>
          </p:cNvSpPr>
          <p:nvPr>
            <p:ph type="dt" sz="half" idx="10"/>
          </p:nvPr>
        </p:nvSpPr>
        <p:spPr/>
        <p:txBody>
          <a:bodyPr/>
          <a:lstStyle/>
          <a:p>
            <a:fld id="{0CCEE80A-7D8B-404F-B082-9FE1FE22FDD8}" type="datetimeFigureOut">
              <a:rPr lang="en-DE" smtClean="0"/>
              <a:t>04/12/2024</a:t>
            </a:fld>
            <a:endParaRPr lang="en-DE"/>
          </a:p>
        </p:txBody>
      </p:sp>
      <p:sp>
        <p:nvSpPr>
          <p:cNvPr id="6" name="Footer Placeholder 5">
            <a:extLst>
              <a:ext uri="{FF2B5EF4-FFF2-40B4-BE49-F238E27FC236}">
                <a16:creationId xmlns:a16="http://schemas.microsoft.com/office/drawing/2014/main" id="{BAA8E922-0F1E-49C8-AA4E-9EA0B63B5285}"/>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D3A413D4-436A-4FE3-B9A9-B1E5DCB29F8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4504623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E3670-8A26-48EF-BFAF-75C8F09C3762}"/>
              </a:ext>
            </a:extLst>
          </p:cNvPr>
          <p:cNvSpPr>
            <a:spLocks noGrp="1"/>
          </p:cNvSpPr>
          <p:nvPr>
            <p:ph type="title"/>
          </p:nvPr>
        </p:nvSpPr>
        <p:spPr>
          <a:xfrm>
            <a:off x="839788" y="365125"/>
            <a:ext cx="10515600" cy="1325563"/>
          </a:xfrm>
        </p:spPr>
        <p:txBody>
          <a:bodyPr/>
          <a:lstStyle/>
          <a:p>
            <a:r>
              <a:rPr lang="en-US"/>
              <a:t>Click to edit Master title style</a:t>
            </a:r>
            <a:endParaRPr lang="en-DE"/>
          </a:p>
        </p:txBody>
      </p:sp>
      <p:sp>
        <p:nvSpPr>
          <p:cNvPr id="3" name="Text Placeholder 2">
            <a:extLst>
              <a:ext uri="{FF2B5EF4-FFF2-40B4-BE49-F238E27FC236}">
                <a16:creationId xmlns:a16="http://schemas.microsoft.com/office/drawing/2014/main" id="{4F433A51-6199-4ED9-8876-0BF2EC618C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77DF57F-8D8B-476E-9AAD-5931116C84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Text Placeholder 4">
            <a:extLst>
              <a:ext uri="{FF2B5EF4-FFF2-40B4-BE49-F238E27FC236}">
                <a16:creationId xmlns:a16="http://schemas.microsoft.com/office/drawing/2014/main" id="{8C48D2AD-BC86-4E70-AA27-65487F6229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B43212-AC00-4775-A4EE-825FDCB785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7" name="Date Placeholder 6">
            <a:extLst>
              <a:ext uri="{FF2B5EF4-FFF2-40B4-BE49-F238E27FC236}">
                <a16:creationId xmlns:a16="http://schemas.microsoft.com/office/drawing/2014/main" id="{19C91D7E-5C94-4EF6-B2B9-376E241B314E}"/>
              </a:ext>
            </a:extLst>
          </p:cNvPr>
          <p:cNvSpPr>
            <a:spLocks noGrp="1"/>
          </p:cNvSpPr>
          <p:nvPr>
            <p:ph type="dt" sz="half" idx="10"/>
          </p:nvPr>
        </p:nvSpPr>
        <p:spPr/>
        <p:txBody>
          <a:bodyPr/>
          <a:lstStyle/>
          <a:p>
            <a:fld id="{0CCEE80A-7D8B-404F-B082-9FE1FE22FDD8}" type="datetimeFigureOut">
              <a:rPr lang="en-DE" smtClean="0"/>
              <a:t>04/12/2024</a:t>
            </a:fld>
            <a:endParaRPr lang="en-DE"/>
          </a:p>
        </p:txBody>
      </p:sp>
      <p:sp>
        <p:nvSpPr>
          <p:cNvPr id="8" name="Footer Placeholder 7">
            <a:extLst>
              <a:ext uri="{FF2B5EF4-FFF2-40B4-BE49-F238E27FC236}">
                <a16:creationId xmlns:a16="http://schemas.microsoft.com/office/drawing/2014/main" id="{29745555-9E55-4745-AD84-78D92F12BE76}"/>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E57EFAE3-ECB4-4A0D-B061-F91757F97A47}"/>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4206654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9FB24-8397-4C22-834D-7FE7600FE2CA}"/>
              </a:ext>
            </a:extLst>
          </p:cNvPr>
          <p:cNvSpPr>
            <a:spLocks noGrp="1"/>
          </p:cNvSpPr>
          <p:nvPr>
            <p:ph type="title"/>
          </p:nvPr>
        </p:nvSpPr>
        <p:spPr/>
        <p:txBody>
          <a:bodyPr/>
          <a:lstStyle/>
          <a:p>
            <a:r>
              <a:rPr lang="en-US"/>
              <a:t>Click to edit Master title style</a:t>
            </a:r>
            <a:endParaRPr lang="en-DE"/>
          </a:p>
        </p:txBody>
      </p:sp>
      <p:sp>
        <p:nvSpPr>
          <p:cNvPr id="3" name="Date Placeholder 2">
            <a:extLst>
              <a:ext uri="{FF2B5EF4-FFF2-40B4-BE49-F238E27FC236}">
                <a16:creationId xmlns:a16="http://schemas.microsoft.com/office/drawing/2014/main" id="{FA0F6BB7-E0FE-4765-843C-E2F29A0EF817}"/>
              </a:ext>
            </a:extLst>
          </p:cNvPr>
          <p:cNvSpPr>
            <a:spLocks noGrp="1"/>
          </p:cNvSpPr>
          <p:nvPr>
            <p:ph type="dt" sz="half" idx="10"/>
          </p:nvPr>
        </p:nvSpPr>
        <p:spPr/>
        <p:txBody>
          <a:bodyPr/>
          <a:lstStyle/>
          <a:p>
            <a:fld id="{0CCEE80A-7D8B-404F-B082-9FE1FE22FDD8}" type="datetimeFigureOut">
              <a:rPr lang="en-DE" smtClean="0"/>
              <a:t>04/12/2024</a:t>
            </a:fld>
            <a:endParaRPr lang="en-DE"/>
          </a:p>
        </p:txBody>
      </p:sp>
      <p:sp>
        <p:nvSpPr>
          <p:cNvPr id="4" name="Footer Placeholder 3">
            <a:extLst>
              <a:ext uri="{FF2B5EF4-FFF2-40B4-BE49-F238E27FC236}">
                <a16:creationId xmlns:a16="http://schemas.microsoft.com/office/drawing/2014/main" id="{4056C082-DACE-4D5E-985D-6C92FEC4D486}"/>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84C915B6-1795-45BC-8A07-9BDD46FD8B52}"/>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5573670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3D4D64-02D4-4FAA-94A8-11F9B5D575D8}"/>
              </a:ext>
            </a:extLst>
          </p:cNvPr>
          <p:cNvSpPr>
            <a:spLocks noGrp="1"/>
          </p:cNvSpPr>
          <p:nvPr>
            <p:ph type="dt" sz="half" idx="10"/>
          </p:nvPr>
        </p:nvSpPr>
        <p:spPr/>
        <p:txBody>
          <a:bodyPr/>
          <a:lstStyle/>
          <a:p>
            <a:fld id="{0CCEE80A-7D8B-404F-B082-9FE1FE22FDD8}" type="datetimeFigureOut">
              <a:rPr lang="en-DE" smtClean="0"/>
              <a:t>04/12/2024</a:t>
            </a:fld>
            <a:endParaRPr lang="en-DE"/>
          </a:p>
        </p:txBody>
      </p:sp>
      <p:sp>
        <p:nvSpPr>
          <p:cNvPr id="3" name="Footer Placeholder 2">
            <a:extLst>
              <a:ext uri="{FF2B5EF4-FFF2-40B4-BE49-F238E27FC236}">
                <a16:creationId xmlns:a16="http://schemas.microsoft.com/office/drawing/2014/main" id="{DCD54EC4-9073-40E4-9DF1-ADE0E81FE21A}"/>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9309B477-3294-4942-B8DD-5727AF4EBDA5}"/>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3541274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DB16-F2CD-46B5-8866-F130E1F430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Content Placeholder 2">
            <a:extLst>
              <a:ext uri="{FF2B5EF4-FFF2-40B4-BE49-F238E27FC236}">
                <a16:creationId xmlns:a16="http://schemas.microsoft.com/office/drawing/2014/main" id="{D713F0F7-D7AD-4A71-9453-17A5F33320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Text Placeholder 3">
            <a:extLst>
              <a:ext uri="{FF2B5EF4-FFF2-40B4-BE49-F238E27FC236}">
                <a16:creationId xmlns:a16="http://schemas.microsoft.com/office/drawing/2014/main" id="{477DE726-9A72-4B6D-A9BD-DE313EF15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5FB36D-1342-405C-88E4-FF83B4DEEB5D}"/>
              </a:ext>
            </a:extLst>
          </p:cNvPr>
          <p:cNvSpPr>
            <a:spLocks noGrp="1"/>
          </p:cNvSpPr>
          <p:nvPr>
            <p:ph type="dt" sz="half" idx="10"/>
          </p:nvPr>
        </p:nvSpPr>
        <p:spPr/>
        <p:txBody>
          <a:bodyPr/>
          <a:lstStyle/>
          <a:p>
            <a:fld id="{0CCEE80A-7D8B-404F-B082-9FE1FE22FDD8}" type="datetimeFigureOut">
              <a:rPr lang="en-DE" smtClean="0"/>
              <a:t>04/12/2024</a:t>
            </a:fld>
            <a:endParaRPr lang="en-DE"/>
          </a:p>
        </p:txBody>
      </p:sp>
      <p:sp>
        <p:nvSpPr>
          <p:cNvPr id="6" name="Footer Placeholder 5">
            <a:extLst>
              <a:ext uri="{FF2B5EF4-FFF2-40B4-BE49-F238E27FC236}">
                <a16:creationId xmlns:a16="http://schemas.microsoft.com/office/drawing/2014/main" id="{EE0F93BD-49C8-48A2-84AF-461BCE4A241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702EB132-6F34-4A02-ADBF-CA5D773EDCE8}"/>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9867006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D685A-BC7E-4F7F-8666-CC9AB84344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Picture Placeholder 2">
            <a:extLst>
              <a:ext uri="{FF2B5EF4-FFF2-40B4-BE49-F238E27FC236}">
                <a16:creationId xmlns:a16="http://schemas.microsoft.com/office/drawing/2014/main" id="{3E5C2659-CF4A-49B5-A08D-5C4C557637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77E53ACC-508D-43BB-881B-B8CD13291B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BDF8D7-6871-479F-8469-9F6773AFE95A}"/>
              </a:ext>
            </a:extLst>
          </p:cNvPr>
          <p:cNvSpPr>
            <a:spLocks noGrp="1"/>
          </p:cNvSpPr>
          <p:nvPr>
            <p:ph type="dt" sz="half" idx="10"/>
          </p:nvPr>
        </p:nvSpPr>
        <p:spPr/>
        <p:txBody>
          <a:bodyPr/>
          <a:lstStyle/>
          <a:p>
            <a:fld id="{0CCEE80A-7D8B-404F-B082-9FE1FE22FDD8}" type="datetimeFigureOut">
              <a:rPr lang="en-DE" smtClean="0"/>
              <a:t>04/12/2024</a:t>
            </a:fld>
            <a:endParaRPr lang="en-DE"/>
          </a:p>
        </p:txBody>
      </p:sp>
      <p:sp>
        <p:nvSpPr>
          <p:cNvPr id="6" name="Footer Placeholder 5">
            <a:extLst>
              <a:ext uri="{FF2B5EF4-FFF2-40B4-BE49-F238E27FC236}">
                <a16:creationId xmlns:a16="http://schemas.microsoft.com/office/drawing/2014/main" id="{B9C471B0-9BB8-48A6-892D-7F4B3627147E}"/>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D0F19EAE-92B3-4798-9FA3-A618714F12CD}"/>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9614700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A08373-7893-41BF-9969-BE87F93A4D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E"/>
          </a:p>
        </p:txBody>
      </p:sp>
      <p:sp>
        <p:nvSpPr>
          <p:cNvPr id="3" name="Text Placeholder 2">
            <a:extLst>
              <a:ext uri="{FF2B5EF4-FFF2-40B4-BE49-F238E27FC236}">
                <a16:creationId xmlns:a16="http://schemas.microsoft.com/office/drawing/2014/main" id="{080EC043-FDDF-462E-9D4A-D4B80DB8F4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16ED9DD4-31C8-43D0-B37D-A8B3480774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CEE80A-7D8B-404F-B082-9FE1FE22FDD8}" type="datetimeFigureOut">
              <a:rPr lang="en-DE" smtClean="0"/>
              <a:t>04/12/2024</a:t>
            </a:fld>
            <a:endParaRPr lang="en-DE"/>
          </a:p>
        </p:txBody>
      </p:sp>
      <p:sp>
        <p:nvSpPr>
          <p:cNvPr id="5" name="Footer Placeholder 4">
            <a:extLst>
              <a:ext uri="{FF2B5EF4-FFF2-40B4-BE49-F238E27FC236}">
                <a16:creationId xmlns:a16="http://schemas.microsoft.com/office/drawing/2014/main" id="{2D088424-CD89-4205-B797-5BA5FEA581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73195D37-E1AF-45B8-99E9-B2032F4EE5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436910-B5D9-4ACB-B0AE-1F1771C2D6CC}" type="slidenum">
              <a:rPr lang="en-DE" smtClean="0"/>
              <a:t>‹#›</a:t>
            </a:fld>
            <a:endParaRPr lang="en-DE"/>
          </a:p>
        </p:txBody>
      </p:sp>
    </p:spTree>
    <p:extLst>
      <p:ext uri="{BB962C8B-B14F-4D97-AF65-F5344CB8AC3E}">
        <p14:creationId xmlns:p14="http://schemas.microsoft.com/office/powerpoint/2010/main" val="34743086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1.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1.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2.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10.jp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2.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10.jp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2.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10.jp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0.jp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7.png"/><Relationship Id="rId1" Type="http://schemas.openxmlformats.org/officeDocument/2006/relationships/slideLayout" Target="../slideLayouts/slideLayout1.xml"/><Relationship Id="rId4" Type="http://schemas.microsoft.com/office/2007/relationships/hdphoto" Target="../media/hdphoto3.wdp"/></Relationships>
</file>

<file path=ppt/slides/_rels/slide2.xml.rels><?xml version="1.0" encoding="UTF-8" standalone="yes"?>
<Relationships xmlns="http://schemas.openxmlformats.org/package/2006/relationships"><Relationship Id="rId8" Type="http://schemas.openxmlformats.org/officeDocument/2006/relationships/image" Target="../media/image5.jpg"/><Relationship Id="rId3" Type="http://schemas.microsoft.com/office/2007/relationships/hdphoto" Target="../media/hdphoto1.wdp"/><Relationship Id="rId7"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JPG"/><Relationship Id="rId5" Type="http://schemas.microsoft.com/office/2007/relationships/hdphoto" Target="../media/hdphoto2.wdp"/><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jpg"/></Relationships>
</file>

<file path=ppt/slides/_rels/slide2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8.JP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8.JPG"/></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8.JPG"/></Relationships>
</file>

<file path=ppt/slides/_rels/slide3.xml.rels><?xml version="1.0" encoding="UTF-8" standalone="yes"?>
<Relationships xmlns="http://schemas.openxmlformats.org/package/2006/relationships"><Relationship Id="rId8" Type="http://schemas.openxmlformats.org/officeDocument/2006/relationships/image" Target="../media/image5.jpg"/><Relationship Id="rId3" Type="http://schemas.microsoft.com/office/2007/relationships/hdphoto" Target="../media/hdphoto1.wdp"/><Relationship Id="rId7"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JPG"/><Relationship Id="rId5" Type="http://schemas.microsoft.com/office/2007/relationships/hdphoto" Target="../media/hdphoto2.wdp"/><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jpg"/></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1.JPG"/><Relationship Id="rId4" Type="http://schemas.openxmlformats.org/officeDocument/2006/relationships/image" Target="../media/image8.JPG"/></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1.JPG"/><Relationship Id="rId4" Type="http://schemas.openxmlformats.org/officeDocument/2006/relationships/image" Target="../media/image8.JPG"/></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1.JPG"/><Relationship Id="rId4" Type="http://schemas.openxmlformats.org/officeDocument/2006/relationships/image" Target="../media/image8.JPG"/></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8.JPG"/></Relationships>
</file>

<file path=ppt/slides/_rels/slide3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8.JPG"/></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8.JPG"/></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1.JPG"/><Relationship Id="rId4" Type="http://schemas.openxmlformats.org/officeDocument/2006/relationships/image" Target="../media/image8.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5.jpg"/><Relationship Id="rId3" Type="http://schemas.microsoft.com/office/2007/relationships/hdphoto" Target="../media/hdphoto1.wdp"/><Relationship Id="rId7" Type="http://schemas.openxmlformats.org/officeDocument/2006/relationships/image" Target="../media/image4.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JPG"/><Relationship Id="rId5" Type="http://schemas.microsoft.com/office/2007/relationships/hdphoto" Target="../media/hdphoto2.wdp"/><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jpg"/></Relationships>
</file>

<file path=ppt/slides/_rels/slide5.xml.rels><?xml version="1.0" encoding="UTF-8" standalone="yes"?>
<Relationships xmlns="http://schemas.openxmlformats.org/package/2006/relationships"><Relationship Id="rId8" Type="http://schemas.openxmlformats.org/officeDocument/2006/relationships/image" Target="../media/image4.jpeg"/><Relationship Id="rId3" Type="http://schemas.microsoft.com/office/2007/relationships/hdphoto" Target="../media/hdphoto1.wdp"/><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microsoft.com/office/2007/relationships/hdphoto" Target="../media/hdphoto2.wdp"/><Relationship Id="rId11" Type="http://schemas.openxmlformats.org/officeDocument/2006/relationships/image" Target="../media/image8.JP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image" Target="../media/image6.jpg"/><Relationship Id="rId9"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1.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png"/><Relationship Id="rId4"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670BC9-179E-4C3C-9FE3-F83D5373AAC1}"/>
              </a:ext>
            </a:extLst>
          </p:cNvPr>
          <p:cNvSpPr/>
          <p:nvPr/>
        </p:nvSpPr>
        <p:spPr>
          <a:xfrm>
            <a:off x="0" y="0"/>
            <a:ext cx="12192000" cy="68580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4400" dirty="0">
                <a:solidFill>
                  <a:schemeClr val="bg1"/>
                </a:solidFill>
              </a:rPr>
              <a:t>Booking a service through </a:t>
            </a:r>
            <a:br>
              <a:rPr lang="en-US" sz="4400" dirty="0">
                <a:solidFill>
                  <a:schemeClr val="bg1"/>
                </a:solidFill>
              </a:rPr>
            </a:br>
            <a:r>
              <a:rPr lang="en-US" sz="4400" dirty="0">
                <a:solidFill>
                  <a:schemeClr val="bg1"/>
                </a:solidFill>
              </a:rPr>
              <a:t>the Therapists Template</a:t>
            </a:r>
            <a:br>
              <a:rPr lang="en-US" sz="4400" dirty="0">
                <a:solidFill>
                  <a:schemeClr val="bg1"/>
                </a:solidFill>
              </a:rPr>
            </a:br>
            <a:r>
              <a:rPr lang="en-US" sz="4400" dirty="0">
                <a:solidFill>
                  <a:schemeClr val="bg1"/>
                </a:solidFill>
              </a:rPr>
              <a:t>while logged in</a:t>
            </a:r>
            <a:endParaRPr lang="en-DE" sz="4400" dirty="0">
              <a:solidFill>
                <a:schemeClr val="bg1"/>
              </a:solidFill>
            </a:endParaRPr>
          </a:p>
        </p:txBody>
      </p:sp>
      <p:sp>
        <p:nvSpPr>
          <p:cNvPr id="5" name="TextBox 4">
            <a:extLst>
              <a:ext uri="{FF2B5EF4-FFF2-40B4-BE49-F238E27FC236}">
                <a16:creationId xmlns:a16="http://schemas.microsoft.com/office/drawing/2014/main" id="{0948E7AD-08E0-4CAB-BBEF-93F8EF0EBBFA}"/>
              </a:ext>
            </a:extLst>
          </p:cNvPr>
          <p:cNvSpPr txBox="1"/>
          <p:nvPr/>
        </p:nvSpPr>
        <p:spPr>
          <a:xfrm>
            <a:off x="4363357" y="4779220"/>
            <a:ext cx="3465286" cy="461665"/>
          </a:xfrm>
          <a:prstGeom prst="rect">
            <a:avLst/>
          </a:prstGeom>
          <a:noFill/>
        </p:spPr>
        <p:txBody>
          <a:bodyPr wrap="square">
            <a:spAutoFit/>
          </a:bodyPr>
          <a:lstStyle/>
          <a:p>
            <a:r>
              <a:rPr lang="de-DE" sz="2400" b="1" dirty="0"/>
              <a:t>Click to start presentation</a:t>
            </a:r>
            <a:endParaRPr lang="en-DE" sz="2400" dirty="0"/>
          </a:p>
        </p:txBody>
      </p:sp>
    </p:spTree>
    <p:extLst>
      <p:ext uri="{BB962C8B-B14F-4D97-AF65-F5344CB8AC3E}">
        <p14:creationId xmlns:p14="http://schemas.microsoft.com/office/powerpoint/2010/main" val="13342740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79" name="Rectangle 78">
            <a:extLst>
              <a:ext uri="{FF2B5EF4-FFF2-40B4-BE49-F238E27FC236}">
                <a16:creationId xmlns:a16="http://schemas.microsoft.com/office/drawing/2014/main" id="{8306E528-9D9A-427E-82A5-A838A5CA06F2}"/>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80" name="TextBox 79">
            <a:extLst>
              <a:ext uri="{FF2B5EF4-FFF2-40B4-BE49-F238E27FC236}">
                <a16:creationId xmlns:a16="http://schemas.microsoft.com/office/drawing/2014/main" id="{B54661EC-00C4-44B5-95A1-5E7F1460D34F}"/>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81" name="Rectangle: Rounded Corners 80">
            <a:extLst>
              <a:ext uri="{FF2B5EF4-FFF2-40B4-BE49-F238E27FC236}">
                <a16:creationId xmlns:a16="http://schemas.microsoft.com/office/drawing/2014/main" id="{C69D6EF3-13DA-422F-A2A7-4120822A4544}"/>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82" name="Rectangle 81">
            <a:extLst>
              <a:ext uri="{FF2B5EF4-FFF2-40B4-BE49-F238E27FC236}">
                <a16:creationId xmlns:a16="http://schemas.microsoft.com/office/drawing/2014/main" id="{51F01682-1A4D-4836-BA65-93730A25C091}"/>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85" name="Rectangle 84">
            <a:extLst>
              <a:ext uri="{FF2B5EF4-FFF2-40B4-BE49-F238E27FC236}">
                <a16:creationId xmlns:a16="http://schemas.microsoft.com/office/drawing/2014/main" id="{EC87CE13-91F7-4571-B99D-6A23E790B9A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86" name="Rectangle 85">
            <a:extLst>
              <a:ext uri="{FF2B5EF4-FFF2-40B4-BE49-F238E27FC236}">
                <a16:creationId xmlns:a16="http://schemas.microsoft.com/office/drawing/2014/main" id="{259B8339-1744-4C7B-B501-83567C19D502}"/>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87" name="Rectangle 86">
            <a:extLst>
              <a:ext uri="{FF2B5EF4-FFF2-40B4-BE49-F238E27FC236}">
                <a16:creationId xmlns:a16="http://schemas.microsoft.com/office/drawing/2014/main" id="{B575794E-A860-4B37-A4E5-20C2C888545A}"/>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88" name="Rectangle 87">
            <a:extLst>
              <a:ext uri="{FF2B5EF4-FFF2-40B4-BE49-F238E27FC236}">
                <a16:creationId xmlns:a16="http://schemas.microsoft.com/office/drawing/2014/main" id="{5694D9BF-7A99-485A-9A97-5FDBD33BBEB8}"/>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89" name="Rectangle 88">
            <a:extLst>
              <a:ext uri="{FF2B5EF4-FFF2-40B4-BE49-F238E27FC236}">
                <a16:creationId xmlns:a16="http://schemas.microsoft.com/office/drawing/2014/main" id="{D8564B73-9222-4905-9FCA-B25C78626CCC}"/>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90" name="Rectangle 89">
            <a:extLst>
              <a:ext uri="{FF2B5EF4-FFF2-40B4-BE49-F238E27FC236}">
                <a16:creationId xmlns:a16="http://schemas.microsoft.com/office/drawing/2014/main" id="{06A643ED-8C40-4CBE-97C8-B5B0B61BD061}"/>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91" name="Rectangle 90">
            <a:extLst>
              <a:ext uri="{FF2B5EF4-FFF2-40B4-BE49-F238E27FC236}">
                <a16:creationId xmlns:a16="http://schemas.microsoft.com/office/drawing/2014/main" id="{95986C65-3936-4F37-9C57-123F937FD04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92" name="Rectangle 91">
            <a:extLst>
              <a:ext uri="{FF2B5EF4-FFF2-40B4-BE49-F238E27FC236}">
                <a16:creationId xmlns:a16="http://schemas.microsoft.com/office/drawing/2014/main" id="{691504AC-FB98-4531-880F-BD50EE8FEA4E}"/>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93" name="Rectangle 92">
            <a:extLst>
              <a:ext uri="{FF2B5EF4-FFF2-40B4-BE49-F238E27FC236}">
                <a16:creationId xmlns:a16="http://schemas.microsoft.com/office/drawing/2014/main" id="{F72C0DCF-35F7-4586-844C-A4923C88D34F}"/>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94" name="Rectangle 93">
            <a:extLst>
              <a:ext uri="{FF2B5EF4-FFF2-40B4-BE49-F238E27FC236}">
                <a16:creationId xmlns:a16="http://schemas.microsoft.com/office/drawing/2014/main" id="{6E47026D-D4DF-4E82-BD6E-539DC7033B65}"/>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95" name="Rectangle 94">
            <a:extLst>
              <a:ext uri="{FF2B5EF4-FFF2-40B4-BE49-F238E27FC236}">
                <a16:creationId xmlns:a16="http://schemas.microsoft.com/office/drawing/2014/main" id="{3E7BA4BD-694C-4BAC-B9FC-B65D4B68BEA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96" name="Rectangle 95">
            <a:extLst>
              <a:ext uri="{FF2B5EF4-FFF2-40B4-BE49-F238E27FC236}">
                <a16:creationId xmlns:a16="http://schemas.microsoft.com/office/drawing/2014/main" id="{241C2B98-E2C8-4B55-A8A9-702E96B24AE8}"/>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97" name="Rectangle 96">
            <a:extLst>
              <a:ext uri="{FF2B5EF4-FFF2-40B4-BE49-F238E27FC236}">
                <a16:creationId xmlns:a16="http://schemas.microsoft.com/office/drawing/2014/main" id="{94B4EB9D-EADA-4468-81AC-E44734B45D6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99" name="TextBox 98">
            <a:extLst>
              <a:ext uri="{FF2B5EF4-FFF2-40B4-BE49-F238E27FC236}">
                <a16:creationId xmlns:a16="http://schemas.microsoft.com/office/drawing/2014/main" id="{D6994EA1-2D3C-4647-BFBF-4A098CC66CE4}"/>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r>
              <a:rPr lang="en-US" sz="1600" dirty="0">
                <a:solidFill>
                  <a:schemeClr val="tx1">
                    <a:lumMod val="85000"/>
                    <a:lumOff val="15000"/>
                  </a:schemeClr>
                </a:solidFill>
              </a:rPr>
              <a:t>  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65.00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12" name="Picture 111">
            <a:extLst>
              <a:ext uri="{FF2B5EF4-FFF2-40B4-BE49-F238E27FC236}">
                <a16:creationId xmlns:a16="http://schemas.microsoft.com/office/drawing/2014/main" id="{4F395432-2014-4BD7-8018-0949BD8CC7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6" name="Rectangle 35">
            <a:extLst>
              <a:ext uri="{FF2B5EF4-FFF2-40B4-BE49-F238E27FC236}">
                <a16:creationId xmlns:a16="http://schemas.microsoft.com/office/drawing/2014/main" id="{60F30ABE-800C-427B-8DDF-05BC11B44F1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8" name="Rectangle 37">
            <a:extLst>
              <a:ext uri="{FF2B5EF4-FFF2-40B4-BE49-F238E27FC236}">
                <a16:creationId xmlns:a16="http://schemas.microsoft.com/office/drawing/2014/main" id="{E8E4D797-E150-4729-88E3-E1A9621B4D0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53" name="Rectangle: Rounded Corners 52">
            <a:extLst>
              <a:ext uri="{FF2B5EF4-FFF2-40B4-BE49-F238E27FC236}">
                <a16:creationId xmlns:a16="http://schemas.microsoft.com/office/drawing/2014/main" id="{E366BD9A-5A70-4151-8848-FC672C950D26}"/>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grpSp>
        <p:nvGrpSpPr>
          <p:cNvPr id="6" name="Group 5">
            <a:extLst>
              <a:ext uri="{FF2B5EF4-FFF2-40B4-BE49-F238E27FC236}">
                <a16:creationId xmlns:a16="http://schemas.microsoft.com/office/drawing/2014/main" id="{D353DCC9-D071-416E-AFAA-A6C446CDDBF8}"/>
              </a:ext>
            </a:extLst>
          </p:cNvPr>
          <p:cNvGrpSpPr/>
          <p:nvPr/>
        </p:nvGrpSpPr>
        <p:grpSpPr>
          <a:xfrm>
            <a:off x="-2066" y="0"/>
            <a:ext cx="12191999" cy="6858000"/>
            <a:chOff x="-2066" y="0"/>
            <a:chExt cx="12191999" cy="6858000"/>
          </a:xfrm>
        </p:grpSpPr>
        <p:sp>
          <p:nvSpPr>
            <p:cNvPr id="39" name="Rectangle 38">
              <a:extLst>
                <a:ext uri="{FF2B5EF4-FFF2-40B4-BE49-F238E27FC236}">
                  <a16:creationId xmlns:a16="http://schemas.microsoft.com/office/drawing/2014/main" id="{D502A428-889D-4403-AC97-943CD76F9014}"/>
                </a:ext>
              </a:extLst>
            </p:cNvPr>
            <p:cNvSpPr/>
            <p:nvPr/>
          </p:nvSpPr>
          <p:spPr>
            <a:xfrm>
              <a:off x="-2066" y="0"/>
              <a:ext cx="12191999" cy="6858000"/>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2" name="Group 1">
              <a:extLst>
                <a:ext uri="{FF2B5EF4-FFF2-40B4-BE49-F238E27FC236}">
                  <a16:creationId xmlns:a16="http://schemas.microsoft.com/office/drawing/2014/main" id="{4B49718F-416D-4459-B49B-A24EB5E642E5}"/>
                </a:ext>
              </a:extLst>
            </p:cNvPr>
            <p:cNvGrpSpPr/>
            <p:nvPr/>
          </p:nvGrpSpPr>
          <p:grpSpPr>
            <a:xfrm>
              <a:off x="2525471" y="1339042"/>
              <a:ext cx="7216483" cy="5056245"/>
              <a:chOff x="2527537" y="1339043"/>
              <a:chExt cx="7216483" cy="5056245"/>
            </a:xfrm>
          </p:grpSpPr>
          <p:pic>
            <p:nvPicPr>
              <p:cNvPr id="62" name="Picture 61">
                <a:extLst>
                  <a:ext uri="{FF2B5EF4-FFF2-40B4-BE49-F238E27FC236}">
                    <a16:creationId xmlns:a16="http://schemas.microsoft.com/office/drawing/2014/main" id="{D6AAF538-DDA9-472B-8FEC-334F9E9E56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27537" y="1339043"/>
                <a:ext cx="7216483" cy="5056245"/>
              </a:xfrm>
              <a:prstGeom prst="rect">
                <a:avLst/>
              </a:prstGeom>
            </p:spPr>
          </p:pic>
          <p:sp>
            <p:nvSpPr>
              <p:cNvPr id="63" name="Rectangle: Rounded Corners 62">
                <a:extLst>
                  <a:ext uri="{FF2B5EF4-FFF2-40B4-BE49-F238E27FC236}">
                    <a16:creationId xmlns:a16="http://schemas.microsoft.com/office/drawing/2014/main" id="{6F651FA5-EAD3-4BCB-8EF8-3B3D058DBAD1}"/>
                  </a:ext>
                </a:extLst>
              </p:cNvPr>
              <p:cNvSpPr/>
              <p:nvPr/>
            </p:nvSpPr>
            <p:spPr>
              <a:xfrm>
                <a:off x="8351485" y="5451233"/>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64" name="Rectangle 63">
                <a:extLst>
                  <a:ext uri="{FF2B5EF4-FFF2-40B4-BE49-F238E27FC236}">
                    <a16:creationId xmlns:a16="http://schemas.microsoft.com/office/drawing/2014/main" id="{C55E3EE1-C7C5-4C84-8AF6-6613CFC03CFA}"/>
                  </a:ext>
                </a:extLst>
              </p:cNvPr>
              <p:cNvSpPr/>
              <p:nvPr/>
            </p:nvSpPr>
            <p:spPr>
              <a:xfrm>
                <a:off x="6607181" y="4672738"/>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65" name="Isosceles Triangle 64">
                <a:extLst>
                  <a:ext uri="{FF2B5EF4-FFF2-40B4-BE49-F238E27FC236}">
                    <a16:creationId xmlns:a16="http://schemas.microsoft.com/office/drawing/2014/main" id="{A905341F-91F0-4B8A-A761-468879F81C0D}"/>
                  </a:ext>
                </a:extLst>
              </p:cNvPr>
              <p:cNvSpPr/>
              <p:nvPr/>
            </p:nvSpPr>
            <p:spPr>
              <a:xfrm flipV="1">
                <a:off x="7514636" y="4823081"/>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66" name="Rectangle 65">
                <a:extLst>
                  <a:ext uri="{FF2B5EF4-FFF2-40B4-BE49-F238E27FC236}">
                    <a16:creationId xmlns:a16="http://schemas.microsoft.com/office/drawing/2014/main" id="{F2B40C78-54C2-45F3-B24A-0E07C2D22656}"/>
                  </a:ext>
                </a:extLst>
              </p:cNvPr>
              <p:cNvSpPr/>
              <p:nvPr/>
            </p:nvSpPr>
            <p:spPr>
              <a:xfrm>
                <a:off x="6607181" y="504717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67" name="Rectangle 66">
                <a:extLst>
                  <a:ext uri="{FF2B5EF4-FFF2-40B4-BE49-F238E27FC236}">
                    <a16:creationId xmlns:a16="http://schemas.microsoft.com/office/drawing/2014/main" id="{36696690-5D8A-4F29-8ACA-1810C0491D7D}"/>
                  </a:ext>
                </a:extLst>
              </p:cNvPr>
              <p:cNvSpPr/>
              <p:nvPr/>
            </p:nvSpPr>
            <p:spPr>
              <a:xfrm>
                <a:off x="6607181" y="524555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68" name="Rectangle 67">
                <a:extLst>
                  <a:ext uri="{FF2B5EF4-FFF2-40B4-BE49-F238E27FC236}">
                    <a16:creationId xmlns:a16="http://schemas.microsoft.com/office/drawing/2014/main" id="{8F6F957C-F29A-455A-B7BE-18368D7B6A17}"/>
                  </a:ext>
                </a:extLst>
              </p:cNvPr>
              <p:cNvSpPr/>
              <p:nvPr/>
            </p:nvSpPr>
            <p:spPr>
              <a:xfrm>
                <a:off x="6607181" y="544010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71" name="TextBox 70">
                <a:extLst>
                  <a:ext uri="{FF2B5EF4-FFF2-40B4-BE49-F238E27FC236}">
                    <a16:creationId xmlns:a16="http://schemas.microsoft.com/office/drawing/2014/main" id="{42CB980B-E94F-4E3D-A326-93EDB40C666A}"/>
                  </a:ext>
                </a:extLst>
              </p:cNvPr>
              <p:cNvSpPr txBox="1"/>
              <p:nvPr/>
            </p:nvSpPr>
            <p:spPr>
              <a:xfrm>
                <a:off x="8107833" y="4664668"/>
                <a:ext cx="1257832" cy="369332"/>
              </a:xfrm>
              <a:prstGeom prst="rect">
                <a:avLst/>
              </a:prstGeom>
              <a:noFill/>
            </p:spPr>
            <p:txBody>
              <a:bodyPr wrap="square">
                <a:spAutoFit/>
              </a:bodyPr>
              <a:lstStyle/>
              <a:p>
                <a:r>
                  <a:rPr lang="en-US" dirty="0">
                    <a:solidFill>
                      <a:schemeClr val="tx1">
                        <a:lumMod val="50000"/>
                        <a:lumOff val="50000"/>
                      </a:schemeClr>
                    </a:solidFill>
                  </a:rPr>
                  <a:t> -      4      +</a:t>
                </a:r>
                <a:endParaRPr lang="en-DE" dirty="0"/>
              </a:p>
            </p:txBody>
          </p:sp>
          <p:pic>
            <p:nvPicPr>
              <p:cNvPr id="72" name="Picture 71">
                <a:extLst>
                  <a:ext uri="{FF2B5EF4-FFF2-40B4-BE49-F238E27FC236}">
                    <a16:creationId xmlns:a16="http://schemas.microsoft.com/office/drawing/2014/main" id="{A3389A5A-47BA-4989-9E9E-906D556BF1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3092" y="1600493"/>
                <a:ext cx="3171326" cy="3188493"/>
              </a:xfrm>
              <a:prstGeom prst="rect">
                <a:avLst/>
              </a:prstGeom>
              <a:ln>
                <a:solidFill>
                  <a:schemeClr val="tx1">
                    <a:lumMod val="50000"/>
                    <a:lumOff val="50000"/>
                  </a:schemeClr>
                </a:solidFill>
              </a:ln>
            </p:spPr>
          </p:pic>
          <p:sp>
            <p:nvSpPr>
              <p:cNvPr id="73" name="TextBox 72">
                <a:extLst>
                  <a:ext uri="{FF2B5EF4-FFF2-40B4-BE49-F238E27FC236}">
                    <a16:creationId xmlns:a16="http://schemas.microsoft.com/office/drawing/2014/main" id="{B1647DF4-70AF-4127-BE96-49D70499BF7F}"/>
                  </a:ext>
                </a:extLst>
              </p:cNvPr>
              <p:cNvSpPr txBox="1"/>
              <p:nvPr/>
            </p:nvSpPr>
            <p:spPr>
              <a:xfrm>
                <a:off x="6516252" y="1511264"/>
                <a:ext cx="2611406" cy="1200329"/>
              </a:xfrm>
              <a:prstGeom prst="rect">
                <a:avLst/>
              </a:prstGeom>
              <a:solidFill>
                <a:schemeClr val="bg1"/>
              </a:solidFill>
            </p:spPr>
            <p:txBody>
              <a:bodyPr wrap="square">
                <a:spAutoFit/>
              </a:bodyPr>
              <a:lstStyle/>
              <a:p>
                <a:r>
                  <a:rPr lang="en-US" sz="3600" b="1" dirty="0">
                    <a:solidFill>
                      <a:schemeClr val="bg2">
                        <a:lumMod val="25000"/>
                      </a:schemeClr>
                    </a:solidFill>
                  </a:rPr>
                  <a:t>Deep Tissue Massage</a:t>
                </a:r>
                <a:endParaRPr lang="en-DE" sz="3600" b="1" dirty="0">
                  <a:solidFill>
                    <a:schemeClr val="bg2">
                      <a:lumMod val="25000"/>
                    </a:schemeClr>
                  </a:solidFill>
                </a:endParaRPr>
              </a:p>
            </p:txBody>
          </p:sp>
          <p:sp>
            <p:nvSpPr>
              <p:cNvPr id="74" name="TextBox 73">
                <a:extLst>
                  <a:ext uri="{FF2B5EF4-FFF2-40B4-BE49-F238E27FC236}">
                    <a16:creationId xmlns:a16="http://schemas.microsoft.com/office/drawing/2014/main" id="{3AB437BA-A953-4DDB-926C-09242F81C487}"/>
                  </a:ext>
                </a:extLst>
              </p:cNvPr>
              <p:cNvSpPr txBox="1"/>
              <p:nvPr/>
            </p:nvSpPr>
            <p:spPr>
              <a:xfrm>
                <a:off x="6516252" y="258911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75" name="TextBox 74">
                <a:extLst>
                  <a:ext uri="{FF2B5EF4-FFF2-40B4-BE49-F238E27FC236}">
                    <a16:creationId xmlns:a16="http://schemas.microsoft.com/office/drawing/2014/main" id="{D2CA5011-D411-432B-8783-267B1C4A34BD}"/>
                  </a:ext>
                </a:extLst>
              </p:cNvPr>
              <p:cNvSpPr txBox="1"/>
              <p:nvPr/>
            </p:nvSpPr>
            <p:spPr>
              <a:xfrm>
                <a:off x="6650881" y="3359388"/>
                <a:ext cx="234214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76" name="TextBox 75">
                <a:extLst>
                  <a:ext uri="{FF2B5EF4-FFF2-40B4-BE49-F238E27FC236}">
                    <a16:creationId xmlns:a16="http://schemas.microsoft.com/office/drawing/2014/main" id="{C2F05651-390B-487D-B02C-A7A5D708FB81}"/>
                  </a:ext>
                </a:extLst>
              </p:cNvPr>
              <p:cNvSpPr txBox="1"/>
              <p:nvPr/>
            </p:nvSpPr>
            <p:spPr>
              <a:xfrm>
                <a:off x="6664563" y="4104361"/>
                <a:ext cx="2262343" cy="276999"/>
              </a:xfrm>
              <a:prstGeom prst="rect">
                <a:avLst/>
              </a:prstGeom>
              <a:solidFill>
                <a:schemeClr val="bg1"/>
              </a:solidFill>
            </p:spPr>
            <p:txBody>
              <a:bodyPr wrap="square">
                <a:spAutoFit/>
              </a:bodyPr>
              <a:lstStyle/>
              <a:p>
                <a:r>
                  <a:rPr lang="de-DE" sz="1200" dirty="0">
                    <a:solidFill>
                      <a:schemeClr val="bg2">
                        <a:lumMod val="50000"/>
                      </a:schemeClr>
                    </a:solidFill>
                  </a:rPr>
                  <a:t>90 min</a:t>
                </a:r>
                <a:endParaRPr lang="en-DE" sz="1200" dirty="0">
                  <a:solidFill>
                    <a:schemeClr val="bg2">
                      <a:lumMod val="50000"/>
                    </a:schemeClr>
                  </a:solidFill>
                </a:endParaRPr>
              </a:p>
            </p:txBody>
          </p:sp>
        </p:grpSp>
      </p:grpSp>
      <p:grpSp>
        <p:nvGrpSpPr>
          <p:cNvPr id="51" name="Group 50">
            <a:extLst>
              <a:ext uri="{FF2B5EF4-FFF2-40B4-BE49-F238E27FC236}">
                <a16:creationId xmlns:a16="http://schemas.microsoft.com/office/drawing/2014/main" id="{0E9F64BB-11D7-4264-80C6-242BD41CA964}"/>
              </a:ext>
            </a:extLst>
          </p:cNvPr>
          <p:cNvGrpSpPr/>
          <p:nvPr/>
        </p:nvGrpSpPr>
        <p:grpSpPr>
          <a:xfrm>
            <a:off x="2781116" y="4974556"/>
            <a:ext cx="3183551" cy="908930"/>
            <a:chOff x="2765876" y="4974556"/>
            <a:chExt cx="3183551" cy="908930"/>
          </a:xfrm>
        </p:grpSpPr>
        <p:sp>
          <p:nvSpPr>
            <p:cNvPr id="52" name="Rectangle 51">
              <a:extLst>
                <a:ext uri="{FF2B5EF4-FFF2-40B4-BE49-F238E27FC236}">
                  <a16:creationId xmlns:a16="http://schemas.microsoft.com/office/drawing/2014/main" id="{9FA2D947-E9B6-479B-92C3-D34AC2F9AE51}"/>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54" name="Group 53">
              <a:extLst>
                <a:ext uri="{FF2B5EF4-FFF2-40B4-BE49-F238E27FC236}">
                  <a16:creationId xmlns:a16="http://schemas.microsoft.com/office/drawing/2014/main" id="{81BE0D25-4756-4339-B565-6562778D6C38}"/>
                </a:ext>
              </a:extLst>
            </p:cNvPr>
            <p:cNvGrpSpPr/>
            <p:nvPr/>
          </p:nvGrpSpPr>
          <p:grpSpPr>
            <a:xfrm>
              <a:off x="5725861" y="5071552"/>
              <a:ext cx="91533" cy="121710"/>
              <a:chOff x="6129623" y="4258079"/>
              <a:chExt cx="356944" cy="448061"/>
            </a:xfrm>
          </p:grpSpPr>
          <p:sp>
            <p:nvSpPr>
              <p:cNvPr id="58" name="L-Shape 57">
                <a:extLst>
                  <a:ext uri="{FF2B5EF4-FFF2-40B4-BE49-F238E27FC236}">
                    <a16:creationId xmlns:a16="http://schemas.microsoft.com/office/drawing/2014/main" id="{8E204DB4-11E9-41E9-9F3F-B6BE224B0239}"/>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9" name="Rectangle 58">
                <a:extLst>
                  <a:ext uri="{FF2B5EF4-FFF2-40B4-BE49-F238E27FC236}">
                    <a16:creationId xmlns:a16="http://schemas.microsoft.com/office/drawing/2014/main" id="{7CF9F81D-AD9B-42A2-AA1C-674B95FB7E8D}"/>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55" name="Rectangle 54">
              <a:extLst>
                <a:ext uri="{FF2B5EF4-FFF2-40B4-BE49-F238E27FC236}">
                  <a16:creationId xmlns:a16="http://schemas.microsoft.com/office/drawing/2014/main" id="{8B84FB06-58CE-4375-8F80-F0A3334243E8}"/>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56" name="Rectangle 55">
              <a:extLst>
                <a:ext uri="{FF2B5EF4-FFF2-40B4-BE49-F238E27FC236}">
                  <a16:creationId xmlns:a16="http://schemas.microsoft.com/office/drawing/2014/main" id="{2C2FB5B0-AABB-458B-A726-F817258253C9}"/>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57" name="Rectangle 56">
              <a:extLst>
                <a:ext uri="{FF2B5EF4-FFF2-40B4-BE49-F238E27FC236}">
                  <a16:creationId xmlns:a16="http://schemas.microsoft.com/office/drawing/2014/main" id="{2CA595BA-55F6-4A9C-9F3E-270ABD486EAE}"/>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spTree>
    <p:extLst>
      <p:ext uri="{BB962C8B-B14F-4D97-AF65-F5344CB8AC3E}">
        <p14:creationId xmlns:p14="http://schemas.microsoft.com/office/powerpoint/2010/main" val="3338354105"/>
      </p:ext>
    </p:extLst>
  </p:cSld>
  <p:clrMapOvr>
    <a:masterClrMapping/>
  </p:clrMapOvr>
  <p:transition spd="slow" advTm="2000">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79" name="Rectangle 78">
            <a:extLst>
              <a:ext uri="{FF2B5EF4-FFF2-40B4-BE49-F238E27FC236}">
                <a16:creationId xmlns:a16="http://schemas.microsoft.com/office/drawing/2014/main" id="{8306E528-9D9A-427E-82A5-A838A5CA06F2}"/>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80" name="TextBox 79">
            <a:extLst>
              <a:ext uri="{FF2B5EF4-FFF2-40B4-BE49-F238E27FC236}">
                <a16:creationId xmlns:a16="http://schemas.microsoft.com/office/drawing/2014/main" id="{B54661EC-00C4-44B5-95A1-5E7F1460D34F}"/>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81" name="Rectangle: Rounded Corners 80">
            <a:extLst>
              <a:ext uri="{FF2B5EF4-FFF2-40B4-BE49-F238E27FC236}">
                <a16:creationId xmlns:a16="http://schemas.microsoft.com/office/drawing/2014/main" id="{C69D6EF3-13DA-422F-A2A7-4120822A4544}"/>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82" name="Rectangle 81">
            <a:extLst>
              <a:ext uri="{FF2B5EF4-FFF2-40B4-BE49-F238E27FC236}">
                <a16:creationId xmlns:a16="http://schemas.microsoft.com/office/drawing/2014/main" id="{51F01682-1A4D-4836-BA65-93730A25C091}"/>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85" name="Rectangle 84">
            <a:extLst>
              <a:ext uri="{FF2B5EF4-FFF2-40B4-BE49-F238E27FC236}">
                <a16:creationId xmlns:a16="http://schemas.microsoft.com/office/drawing/2014/main" id="{EC87CE13-91F7-4571-B99D-6A23E790B9A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86" name="Rectangle 85">
            <a:extLst>
              <a:ext uri="{FF2B5EF4-FFF2-40B4-BE49-F238E27FC236}">
                <a16:creationId xmlns:a16="http://schemas.microsoft.com/office/drawing/2014/main" id="{259B8339-1744-4C7B-B501-83567C19D502}"/>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87" name="Rectangle 86">
            <a:extLst>
              <a:ext uri="{FF2B5EF4-FFF2-40B4-BE49-F238E27FC236}">
                <a16:creationId xmlns:a16="http://schemas.microsoft.com/office/drawing/2014/main" id="{B575794E-A860-4B37-A4E5-20C2C888545A}"/>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88" name="Rectangle 87">
            <a:extLst>
              <a:ext uri="{FF2B5EF4-FFF2-40B4-BE49-F238E27FC236}">
                <a16:creationId xmlns:a16="http://schemas.microsoft.com/office/drawing/2014/main" id="{5694D9BF-7A99-485A-9A97-5FDBD33BBEB8}"/>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89" name="Rectangle 88">
            <a:extLst>
              <a:ext uri="{FF2B5EF4-FFF2-40B4-BE49-F238E27FC236}">
                <a16:creationId xmlns:a16="http://schemas.microsoft.com/office/drawing/2014/main" id="{D8564B73-9222-4905-9FCA-B25C78626CCC}"/>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90" name="Rectangle 89">
            <a:extLst>
              <a:ext uri="{FF2B5EF4-FFF2-40B4-BE49-F238E27FC236}">
                <a16:creationId xmlns:a16="http://schemas.microsoft.com/office/drawing/2014/main" id="{06A643ED-8C40-4CBE-97C8-B5B0B61BD061}"/>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91" name="Rectangle 90">
            <a:extLst>
              <a:ext uri="{FF2B5EF4-FFF2-40B4-BE49-F238E27FC236}">
                <a16:creationId xmlns:a16="http://schemas.microsoft.com/office/drawing/2014/main" id="{95986C65-3936-4F37-9C57-123F937FD04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92" name="Rectangle 91">
            <a:extLst>
              <a:ext uri="{FF2B5EF4-FFF2-40B4-BE49-F238E27FC236}">
                <a16:creationId xmlns:a16="http://schemas.microsoft.com/office/drawing/2014/main" id="{691504AC-FB98-4531-880F-BD50EE8FEA4E}"/>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93" name="Rectangle 92">
            <a:extLst>
              <a:ext uri="{FF2B5EF4-FFF2-40B4-BE49-F238E27FC236}">
                <a16:creationId xmlns:a16="http://schemas.microsoft.com/office/drawing/2014/main" id="{F72C0DCF-35F7-4586-844C-A4923C88D34F}"/>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94" name="Rectangle 93">
            <a:extLst>
              <a:ext uri="{FF2B5EF4-FFF2-40B4-BE49-F238E27FC236}">
                <a16:creationId xmlns:a16="http://schemas.microsoft.com/office/drawing/2014/main" id="{6E47026D-D4DF-4E82-BD6E-539DC7033B65}"/>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95" name="Rectangle 94">
            <a:extLst>
              <a:ext uri="{FF2B5EF4-FFF2-40B4-BE49-F238E27FC236}">
                <a16:creationId xmlns:a16="http://schemas.microsoft.com/office/drawing/2014/main" id="{3E7BA4BD-694C-4BAC-B9FC-B65D4B68BEA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96" name="Rectangle 95">
            <a:extLst>
              <a:ext uri="{FF2B5EF4-FFF2-40B4-BE49-F238E27FC236}">
                <a16:creationId xmlns:a16="http://schemas.microsoft.com/office/drawing/2014/main" id="{241C2B98-E2C8-4B55-A8A9-702E96B24AE8}"/>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97" name="Rectangle 96">
            <a:extLst>
              <a:ext uri="{FF2B5EF4-FFF2-40B4-BE49-F238E27FC236}">
                <a16:creationId xmlns:a16="http://schemas.microsoft.com/office/drawing/2014/main" id="{94B4EB9D-EADA-4468-81AC-E44734B45D6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99" name="TextBox 98">
            <a:extLst>
              <a:ext uri="{FF2B5EF4-FFF2-40B4-BE49-F238E27FC236}">
                <a16:creationId xmlns:a16="http://schemas.microsoft.com/office/drawing/2014/main" id="{D6994EA1-2D3C-4647-BFBF-4A098CC66CE4}"/>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r>
              <a:rPr lang="en-US" sz="1600" dirty="0">
                <a:solidFill>
                  <a:schemeClr val="tx1">
                    <a:lumMod val="85000"/>
                    <a:lumOff val="15000"/>
                  </a:schemeClr>
                </a:solidFill>
              </a:rPr>
              <a:t>  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65.00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12" name="Picture 111">
            <a:extLst>
              <a:ext uri="{FF2B5EF4-FFF2-40B4-BE49-F238E27FC236}">
                <a16:creationId xmlns:a16="http://schemas.microsoft.com/office/drawing/2014/main" id="{4F395432-2014-4BD7-8018-0949BD8CC7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6" name="Rectangle 35">
            <a:extLst>
              <a:ext uri="{FF2B5EF4-FFF2-40B4-BE49-F238E27FC236}">
                <a16:creationId xmlns:a16="http://schemas.microsoft.com/office/drawing/2014/main" id="{60F30ABE-800C-427B-8DDF-05BC11B44F1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8" name="Rectangle 37">
            <a:extLst>
              <a:ext uri="{FF2B5EF4-FFF2-40B4-BE49-F238E27FC236}">
                <a16:creationId xmlns:a16="http://schemas.microsoft.com/office/drawing/2014/main" id="{E8E4D797-E150-4729-88E3-E1A9621B4D0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53" name="Rectangle: Rounded Corners 52">
            <a:extLst>
              <a:ext uri="{FF2B5EF4-FFF2-40B4-BE49-F238E27FC236}">
                <a16:creationId xmlns:a16="http://schemas.microsoft.com/office/drawing/2014/main" id="{E366BD9A-5A70-4151-8848-FC672C950D26}"/>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grpSp>
        <p:nvGrpSpPr>
          <p:cNvPr id="6" name="Group 5">
            <a:extLst>
              <a:ext uri="{FF2B5EF4-FFF2-40B4-BE49-F238E27FC236}">
                <a16:creationId xmlns:a16="http://schemas.microsoft.com/office/drawing/2014/main" id="{D353DCC9-D071-416E-AFAA-A6C446CDDBF8}"/>
              </a:ext>
            </a:extLst>
          </p:cNvPr>
          <p:cNvGrpSpPr/>
          <p:nvPr/>
        </p:nvGrpSpPr>
        <p:grpSpPr>
          <a:xfrm>
            <a:off x="-2066" y="0"/>
            <a:ext cx="12191999" cy="6858000"/>
            <a:chOff x="-2066" y="0"/>
            <a:chExt cx="12191999" cy="6858000"/>
          </a:xfrm>
        </p:grpSpPr>
        <p:sp>
          <p:nvSpPr>
            <p:cNvPr id="39" name="Rectangle 38">
              <a:extLst>
                <a:ext uri="{FF2B5EF4-FFF2-40B4-BE49-F238E27FC236}">
                  <a16:creationId xmlns:a16="http://schemas.microsoft.com/office/drawing/2014/main" id="{D502A428-889D-4403-AC97-943CD76F9014}"/>
                </a:ext>
              </a:extLst>
            </p:cNvPr>
            <p:cNvSpPr/>
            <p:nvPr/>
          </p:nvSpPr>
          <p:spPr>
            <a:xfrm>
              <a:off x="-2066" y="0"/>
              <a:ext cx="12191999" cy="6858000"/>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2" name="Group 1">
              <a:extLst>
                <a:ext uri="{FF2B5EF4-FFF2-40B4-BE49-F238E27FC236}">
                  <a16:creationId xmlns:a16="http://schemas.microsoft.com/office/drawing/2014/main" id="{4B49718F-416D-4459-B49B-A24EB5E642E5}"/>
                </a:ext>
              </a:extLst>
            </p:cNvPr>
            <p:cNvGrpSpPr/>
            <p:nvPr/>
          </p:nvGrpSpPr>
          <p:grpSpPr>
            <a:xfrm>
              <a:off x="2525471" y="1339042"/>
              <a:ext cx="7216483" cy="5056245"/>
              <a:chOff x="2527537" y="1339043"/>
              <a:chExt cx="7216483" cy="5056245"/>
            </a:xfrm>
          </p:grpSpPr>
          <p:pic>
            <p:nvPicPr>
              <p:cNvPr id="62" name="Picture 61">
                <a:extLst>
                  <a:ext uri="{FF2B5EF4-FFF2-40B4-BE49-F238E27FC236}">
                    <a16:creationId xmlns:a16="http://schemas.microsoft.com/office/drawing/2014/main" id="{D6AAF538-DDA9-472B-8FEC-334F9E9E56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27537" y="1339043"/>
                <a:ext cx="7216483" cy="5056245"/>
              </a:xfrm>
              <a:prstGeom prst="rect">
                <a:avLst/>
              </a:prstGeom>
            </p:spPr>
          </p:pic>
          <p:sp>
            <p:nvSpPr>
              <p:cNvPr id="63" name="Rectangle: Rounded Corners 62">
                <a:extLst>
                  <a:ext uri="{FF2B5EF4-FFF2-40B4-BE49-F238E27FC236}">
                    <a16:creationId xmlns:a16="http://schemas.microsoft.com/office/drawing/2014/main" id="{6F651FA5-EAD3-4BCB-8EF8-3B3D058DBAD1}"/>
                  </a:ext>
                </a:extLst>
              </p:cNvPr>
              <p:cNvSpPr/>
              <p:nvPr/>
            </p:nvSpPr>
            <p:spPr>
              <a:xfrm>
                <a:off x="8351485" y="5451233"/>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64" name="Rectangle 63">
                <a:extLst>
                  <a:ext uri="{FF2B5EF4-FFF2-40B4-BE49-F238E27FC236}">
                    <a16:creationId xmlns:a16="http://schemas.microsoft.com/office/drawing/2014/main" id="{C55E3EE1-C7C5-4C84-8AF6-6613CFC03CFA}"/>
                  </a:ext>
                </a:extLst>
              </p:cNvPr>
              <p:cNvSpPr/>
              <p:nvPr/>
            </p:nvSpPr>
            <p:spPr>
              <a:xfrm>
                <a:off x="6607181" y="4672738"/>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65" name="Isosceles Triangle 64">
                <a:extLst>
                  <a:ext uri="{FF2B5EF4-FFF2-40B4-BE49-F238E27FC236}">
                    <a16:creationId xmlns:a16="http://schemas.microsoft.com/office/drawing/2014/main" id="{A905341F-91F0-4B8A-A761-468879F81C0D}"/>
                  </a:ext>
                </a:extLst>
              </p:cNvPr>
              <p:cNvSpPr/>
              <p:nvPr/>
            </p:nvSpPr>
            <p:spPr>
              <a:xfrm flipV="1">
                <a:off x="7514636" y="4823081"/>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66" name="Rectangle 65">
                <a:extLst>
                  <a:ext uri="{FF2B5EF4-FFF2-40B4-BE49-F238E27FC236}">
                    <a16:creationId xmlns:a16="http://schemas.microsoft.com/office/drawing/2014/main" id="{F2B40C78-54C2-45F3-B24A-0E07C2D22656}"/>
                  </a:ext>
                </a:extLst>
              </p:cNvPr>
              <p:cNvSpPr/>
              <p:nvPr/>
            </p:nvSpPr>
            <p:spPr>
              <a:xfrm>
                <a:off x="6607181" y="504717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67" name="Rectangle 66">
                <a:extLst>
                  <a:ext uri="{FF2B5EF4-FFF2-40B4-BE49-F238E27FC236}">
                    <a16:creationId xmlns:a16="http://schemas.microsoft.com/office/drawing/2014/main" id="{36696690-5D8A-4F29-8ACA-1810C0491D7D}"/>
                  </a:ext>
                </a:extLst>
              </p:cNvPr>
              <p:cNvSpPr/>
              <p:nvPr/>
            </p:nvSpPr>
            <p:spPr>
              <a:xfrm>
                <a:off x="6607181" y="524555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68" name="Rectangle 67">
                <a:extLst>
                  <a:ext uri="{FF2B5EF4-FFF2-40B4-BE49-F238E27FC236}">
                    <a16:creationId xmlns:a16="http://schemas.microsoft.com/office/drawing/2014/main" id="{8F6F957C-F29A-455A-B7BE-18368D7B6A17}"/>
                  </a:ext>
                </a:extLst>
              </p:cNvPr>
              <p:cNvSpPr/>
              <p:nvPr/>
            </p:nvSpPr>
            <p:spPr>
              <a:xfrm>
                <a:off x="6607181" y="544010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71" name="TextBox 70">
                <a:extLst>
                  <a:ext uri="{FF2B5EF4-FFF2-40B4-BE49-F238E27FC236}">
                    <a16:creationId xmlns:a16="http://schemas.microsoft.com/office/drawing/2014/main" id="{42CB980B-E94F-4E3D-A326-93EDB40C666A}"/>
                  </a:ext>
                </a:extLst>
              </p:cNvPr>
              <p:cNvSpPr txBox="1"/>
              <p:nvPr/>
            </p:nvSpPr>
            <p:spPr>
              <a:xfrm>
                <a:off x="8107833" y="4664668"/>
                <a:ext cx="1257832" cy="369332"/>
              </a:xfrm>
              <a:prstGeom prst="rect">
                <a:avLst/>
              </a:prstGeom>
              <a:noFill/>
            </p:spPr>
            <p:txBody>
              <a:bodyPr wrap="square">
                <a:spAutoFit/>
              </a:bodyPr>
              <a:lstStyle/>
              <a:p>
                <a:r>
                  <a:rPr lang="en-US" dirty="0">
                    <a:solidFill>
                      <a:schemeClr val="tx1">
                        <a:lumMod val="50000"/>
                        <a:lumOff val="50000"/>
                      </a:schemeClr>
                    </a:solidFill>
                  </a:rPr>
                  <a:t> -      4      +</a:t>
                </a:r>
                <a:endParaRPr lang="en-DE" dirty="0"/>
              </a:p>
            </p:txBody>
          </p:sp>
          <p:pic>
            <p:nvPicPr>
              <p:cNvPr id="72" name="Picture 71">
                <a:extLst>
                  <a:ext uri="{FF2B5EF4-FFF2-40B4-BE49-F238E27FC236}">
                    <a16:creationId xmlns:a16="http://schemas.microsoft.com/office/drawing/2014/main" id="{A3389A5A-47BA-4989-9E9E-906D556BF1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3092" y="1600493"/>
                <a:ext cx="3171326" cy="3188493"/>
              </a:xfrm>
              <a:prstGeom prst="rect">
                <a:avLst/>
              </a:prstGeom>
              <a:ln>
                <a:solidFill>
                  <a:schemeClr val="tx1">
                    <a:lumMod val="50000"/>
                    <a:lumOff val="50000"/>
                  </a:schemeClr>
                </a:solidFill>
              </a:ln>
            </p:spPr>
          </p:pic>
          <p:sp>
            <p:nvSpPr>
              <p:cNvPr id="73" name="TextBox 72">
                <a:extLst>
                  <a:ext uri="{FF2B5EF4-FFF2-40B4-BE49-F238E27FC236}">
                    <a16:creationId xmlns:a16="http://schemas.microsoft.com/office/drawing/2014/main" id="{B1647DF4-70AF-4127-BE96-49D70499BF7F}"/>
                  </a:ext>
                </a:extLst>
              </p:cNvPr>
              <p:cNvSpPr txBox="1"/>
              <p:nvPr/>
            </p:nvSpPr>
            <p:spPr>
              <a:xfrm>
                <a:off x="6516252" y="1511264"/>
                <a:ext cx="2611406" cy="1200329"/>
              </a:xfrm>
              <a:prstGeom prst="rect">
                <a:avLst/>
              </a:prstGeom>
              <a:solidFill>
                <a:schemeClr val="bg1"/>
              </a:solidFill>
            </p:spPr>
            <p:txBody>
              <a:bodyPr wrap="square">
                <a:spAutoFit/>
              </a:bodyPr>
              <a:lstStyle/>
              <a:p>
                <a:r>
                  <a:rPr lang="en-US" sz="3600" b="1" dirty="0">
                    <a:solidFill>
                      <a:schemeClr val="bg2">
                        <a:lumMod val="25000"/>
                      </a:schemeClr>
                    </a:solidFill>
                  </a:rPr>
                  <a:t>Deep Tissue Massage</a:t>
                </a:r>
                <a:endParaRPr lang="en-DE" sz="3600" b="1" dirty="0">
                  <a:solidFill>
                    <a:schemeClr val="bg2">
                      <a:lumMod val="25000"/>
                    </a:schemeClr>
                  </a:solidFill>
                </a:endParaRPr>
              </a:p>
            </p:txBody>
          </p:sp>
          <p:sp>
            <p:nvSpPr>
              <p:cNvPr id="74" name="TextBox 73">
                <a:extLst>
                  <a:ext uri="{FF2B5EF4-FFF2-40B4-BE49-F238E27FC236}">
                    <a16:creationId xmlns:a16="http://schemas.microsoft.com/office/drawing/2014/main" id="{3AB437BA-A953-4DDB-926C-09242F81C487}"/>
                  </a:ext>
                </a:extLst>
              </p:cNvPr>
              <p:cNvSpPr txBox="1"/>
              <p:nvPr/>
            </p:nvSpPr>
            <p:spPr>
              <a:xfrm>
                <a:off x="6516252" y="258911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75" name="TextBox 74">
                <a:extLst>
                  <a:ext uri="{FF2B5EF4-FFF2-40B4-BE49-F238E27FC236}">
                    <a16:creationId xmlns:a16="http://schemas.microsoft.com/office/drawing/2014/main" id="{D2CA5011-D411-432B-8783-267B1C4A34BD}"/>
                  </a:ext>
                </a:extLst>
              </p:cNvPr>
              <p:cNvSpPr txBox="1"/>
              <p:nvPr/>
            </p:nvSpPr>
            <p:spPr>
              <a:xfrm>
                <a:off x="6650881" y="3359388"/>
                <a:ext cx="234214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76" name="TextBox 75">
                <a:extLst>
                  <a:ext uri="{FF2B5EF4-FFF2-40B4-BE49-F238E27FC236}">
                    <a16:creationId xmlns:a16="http://schemas.microsoft.com/office/drawing/2014/main" id="{C2F05651-390B-487D-B02C-A7A5D708FB81}"/>
                  </a:ext>
                </a:extLst>
              </p:cNvPr>
              <p:cNvSpPr txBox="1"/>
              <p:nvPr/>
            </p:nvSpPr>
            <p:spPr>
              <a:xfrm>
                <a:off x="6664563" y="4104361"/>
                <a:ext cx="2262343" cy="276999"/>
              </a:xfrm>
              <a:prstGeom prst="rect">
                <a:avLst/>
              </a:prstGeom>
              <a:solidFill>
                <a:schemeClr val="bg1"/>
              </a:solidFill>
            </p:spPr>
            <p:txBody>
              <a:bodyPr wrap="square">
                <a:spAutoFit/>
              </a:bodyPr>
              <a:lstStyle/>
              <a:p>
                <a:r>
                  <a:rPr lang="de-DE" sz="1200" dirty="0">
                    <a:solidFill>
                      <a:schemeClr val="bg2">
                        <a:lumMod val="50000"/>
                      </a:schemeClr>
                    </a:solidFill>
                  </a:rPr>
                  <a:t>90 min</a:t>
                </a:r>
                <a:endParaRPr lang="en-DE" sz="1200" dirty="0">
                  <a:solidFill>
                    <a:schemeClr val="bg2">
                      <a:lumMod val="50000"/>
                    </a:schemeClr>
                  </a:solidFill>
                </a:endParaRPr>
              </a:p>
            </p:txBody>
          </p:sp>
        </p:grpSp>
      </p:grpSp>
      <p:grpSp>
        <p:nvGrpSpPr>
          <p:cNvPr id="12" name="Group 11">
            <a:extLst>
              <a:ext uri="{FF2B5EF4-FFF2-40B4-BE49-F238E27FC236}">
                <a16:creationId xmlns:a16="http://schemas.microsoft.com/office/drawing/2014/main" id="{BA7CB5EC-E2C0-4801-8913-2D75573EAB64}"/>
              </a:ext>
            </a:extLst>
          </p:cNvPr>
          <p:cNvGrpSpPr/>
          <p:nvPr/>
        </p:nvGrpSpPr>
        <p:grpSpPr>
          <a:xfrm>
            <a:off x="2781116" y="4974556"/>
            <a:ext cx="3183551" cy="908930"/>
            <a:chOff x="2765876" y="4974556"/>
            <a:chExt cx="3183551" cy="908930"/>
          </a:xfrm>
        </p:grpSpPr>
        <p:sp>
          <p:nvSpPr>
            <p:cNvPr id="5" name="Rectangle 4">
              <a:extLst>
                <a:ext uri="{FF2B5EF4-FFF2-40B4-BE49-F238E27FC236}">
                  <a16:creationId xmlns:a16="http://schemas.microsoft.com/office/drawing/2014/main" id="{33BC1739-A83A-485B-89DC-6A6CCAAC47D2}"/>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56" name="Group 55">
              <a:extLst>
                <a:ext uri="{FF2B5EF4-FFF2-40B4-BE49-F238E27FC236}">
                  <a16:creationId xmlns:a16="http://schemas.microsoft.com/office/drawing/2014/main" id="{84280656-0FB0-433F-B9E8-B919A4749C17}"/>
                </a:ext>
              </a:extLst>
            </p:cNvPr>
            <p:cNvGrpSpPr/>
            <p:nvPr/>
          </p:nvGrpSpPr>
          <p:grpSpPr>
            <a:xfrm>
              <a:off x="5725861" y="5071552"/>
              <a:ext cx="91533" cy="121710"/>
              <a:chOff x="6129623" y="4258079"/>
              <a:chExt cx="356944" cy="448061"/>
            </a:xfrm>
          </p:grpSpPr>
          <p:sp>
            <p:nvSpPr>
              <p:cNvPr id="57" name="L-Shape 56">
                <a:extLst>
                  <a:ext uri="{FF2B5EF4-FFF2-40B4-BE49-F238E27FC236}">
                    <a16:creationId xmlns:a16="http://schemas.microsoft.com/office/drawing/2014/main" id="{F1416FC3-5597-415C-A2EC-743700B64D3B}"/>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8" name="Rectangle 57">
                <a:extLst>
                  <a:ext uri="{FF2B5EF4-FFF2-40B4-BE49-F238E27FC236}">
                    <a16:creationId xmlns:a16="http://schemas.microsoft.com/office/drawing/2014/main" id="{C9E6633F-72CA-4C42-8D90-7F30EAC3CF8C}"/>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11" name="Rectangle 10">
              <a:extLst>
                <a:ext uri="{FF2B5EF4-FFF2-40B4-BE49-F238E27FC236}">
                  <a16:creationId xmlns:a16="http://schemas.microsoft.com/office/drawing/2014/main" id="{B64C8A2B-4F1E-457E-BF82-C88EC8270C65}"/>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60" name="Rectangle 59">
              <a:extLst>
                <a:ext uri="{FF2B5EF4-FFF2-40B4-BE49-F238E27FC236}">
                  <a16:creationId xmlns:a16="http://schemas.microsoft.com/office/drawing/2014/main" id="{DBDD67D9-70BE-4EA9-BE64-4D93C2311650}"/>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61" name="Rectangle 60">
              <a:extLst>
                <a:ext uri="{FF2B5EF4-FFF2-40B4-BE49-F238E27FC236}">
                  <a16:creationId xmlns:a16="http://schemas.microsoft.com/office/drawing/2014/main" id="{06766CA0-567D-48AF-BA2E-7E30D703F4FC}"/>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spTree>
    <p:extLst>
      <p:ext uri="{BB962C8B-B14F-4D97-AF65-F5344CB8AC3E}">
        <p14:creationId xmlns:p14="http://schemas.microsoft.com/office/powerpoint/2010/main" val="2133307314"/>
      </p:ext>
    </p:extLst>
  </p:cSld>
  <p:clrMapOvr>
    <a:masterClrMapping/>
  </p:clrMapOvr>
  <p:transition spd="slow" advTm="2000">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79" name="Rectangle 78">
            <a:extLst>
              <a:ext uri="{FF2B5EF4-FFF2-40B4-BE49-F238E27FC236}">
                <a16:creationId xmlns:a16="http://schemas.microsoft.com/office/drawing/2014/main" id="{8306E528-9D9A-427E-82A5-A838A5CA06F2}"/>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80" name="TextBox 79">
            <a:extLst>
              <a:ext uri="{FF2B5EF4-FFF2-40B4-BE49-F238E27FC236}">
                <a16:creationId xmlns:a16="http://schemas.microsoft.com/office/drawing/2014/main" id="{B54661EC-00C4-44B5-95A1-5E7F1460D34F}"/>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81" name="Rectangle: Rounded Corners 80">
            <a:extLst>
              <a:ext uri="{FF2B5EF4-FFF2-40B4-BE49-F238E27FC236}">
                <a16:creationId xmlns:a16="http://schemas.microsoft.com/office/drawing/2014/main" id="{C69D6EF3-13DA-422F-A2A7-4120822A4544}"/>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82" name="Rectangle 81">
            <a:extLst>
              <a:ext uri="{FF2B5EF4-FFF2-40B4-BE49-F238E27FC236}">
                <a16:creationId xmlns:a16="http://schemas.microsoft.com/office/drawing/2014/main" id="{51F01682-1A4D-4836-BA65-93730A25C091}"/>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85" name="Rectangle 84">
            <a:extLst>
              <a:ext uri="{FF2B5EF4-FFF2-40B4-BE49-F238E27FC236}">
                <a16:creationId xmlns:a16="http://schemas.microsoft.com/office/drawing/2014/main" id="{EC87CE13-91F7-4571-B99D-6A23E790B9A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86" name="Rectangle 85">
            <a:extLst>
              <a:ext uri="{FF2B5EF4-FFF2-40B4-BE49-F238E27FC236}">
                <a16:creationId xmlns:a16="http://schemas.microsoft.com/office/drawing/2014/main" id="{259B8339-1744-4C7B-B501-83567C19D502}"/>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87" name="Rectangle 86">
            <a:extLst>
              <a:ext uri="{FF2B5EF4-FFF2-40B4-BE49-F238E27FC236}">
                <a16:creationId xmlns:a16="http://schemas.microsoft.com/office/drawing/2014/main" id="{B575794E-A860-4B37-A4E5-20C2C888545A}"/>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88" name="Rectangle 87">
            <a:extLst>
              <a:ext uri="{FF2B5EF4-FFF2-40B4-BE49-F238E27FC236}">
                <a16:creationId xmlns:a16="http://schemas.microsoft.com/office/drawing/2014/main" id="{5694D9BF-7A99-485A-9A97-5FDBD33BBEB8}"/>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89" name="Rectangle 88">
            <a:extLst>
              <a:ext uri="{FF2B5EF4-FFF2-40B4-BE49-F238E27FC236}">
                <a16:creationId xmlns:a16="http://schemas.microsoft.com/office/drawing/2014/main" id="{D8564B73-9222-4905-9FCA-B25C78626CCC}"/>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90" name="Rectangle 89">
            <a:extLst>
              <a:ext uri="{FF2B5EF4-FFF2-40B4-BE49-F238E27FC236}">
                <a16:creationId xmlns:a16="http://schemas.microsoft.com/office/drawing/2014/main" id="{06A643ED-8C40-4CBE-97C8-B5B0B61BD061}"/>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91" name="Rectangle 90">
            <a:extLst>
              <a:ext uri="{FF2B5EF4-FFF2-40B4-BE49-F238E27FC236}">
                <a16:creationId xmlns:a16="http://schemas.microsoft.com/office/drawing/2014/main" id="{95986C65-3936-4F37-9C57-123F937FD04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92" name="Rectangle 91">
            <a:extLst>
              <a:ext uri="{FF2B5EF4-FFF2-40B4-BE49-F238E27FC236}">
                <a16:creationId xmlns:a16="http://schemas.microsoft.com/office/drawing/2014/main" id="{691504AC-FB98-4531-880F-BD50EE8FEA4E}"/>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93" name="Rectangle 92">
            <a:extLst>
              <a:ext uri="{FF2B5EF4-FFF2-40B4-BE49-F238E27FC236}">
                <a16:creationId xmlns:a16="http://schemas.microsoft.com/office/drawing/2014/main" id="{F72C0DCF-35F7-4586-844C-A4923C88D34F}"/>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94" name="Rectangle 93">
            <a:extLst>
              <a:ext uri="{FF2B5EF4-FFF2-40B4-BE49-F238E27FC236}">
                <a16:creationId xmlns:a16="http://schemas.microsoft.com/office/drawing/2014/main" id="{6E47026D-D4DF-4E82-BD6E-539DC7033B65}"/>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95" name="Rectangle 94">
            <a:extLst>
              <a:ext uri="{FF2B5EF4-FFF2-40B4-BE49-F238E27FC236}">
                <a16:creationId xmlns:a16="http://schemas.microsoft.com/office/drawing/2014/main" id="{3E7BA4BD-694C-4BAC-B9FC-B65D4B68BEA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96" name="Rectangle 95">
            <a:extLst>
              <a:ext uri="{FF2B5EF4-FFF2-40B4-BE49-F238E27FC236}">
                <a16:creationId xmlns:a16="http://schemas.microsoft.com/office/drawing/2014/main" id="{241C2B98-E2C8-4B55-A8A9-702E96B24AE8}"/>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97" name="Rectangle 96">
            <a:extLst>
              <a:ext uri="{FF2B5EF4-FFF2-40B4-BE49-F238E27FC236}">
                <a16:creationId xmlns:a16="http://schemas.microsoft.com/office/drawing/2014/main" id="{94B4EB9D-EADA-4468-81AC-E44734B45D6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99" name="TextBox 98">
            <a:extLst>
              <a:ext uri="{FF2B5EF4-FFF2-40B4-BE49-F238E27FC236}">
                <a16:creationId xmlns:a16="http://schemas.microsoft.com/office/drawing/2014/main" id="{D6994EA1-2D3C-4647-BFBF-4A098CC66CE4}"/>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r>
              <a:rPr lang="en-US" sz="1600" dirty="0">
                <a:solidFill>
                  <a:schemeClr val="tx1">
                    <a:lumMod val="85000"/>
                    <a:lumOff val="15000"/>
                  </a:schemeClr>
                </a:solidFill>
              </a:rPr>
              <a:t>  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65.00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12" name="Picture 111">
            <a:extLst>
              <a:ext uri="{FF2B5EF4-FFF2-40B4-BE49-F238E27FC236}">
                <a16:creationId xmlns:a16="http://schemas.microsoft.com/office/drawing/2014/main" id="{4F395432-2014-4BD7-8018-0949BD8CC7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46" name="Rectangle: Rounded Corners 45">
            <a:extLst>
              <a:ext uri="{FF2B5EF4-FFF2-40B4-BE49-F238E27FC236}">
                <a16:creationId xmlns:a16="http://schemas.microsoft.com/office/drawing/2014/main" id="{E21E0EAE-F226-4683-BF69-4EFD068330ED}"/>
              </a:ext>
            </a:extLst>
          </p:cNvPr>
          <p:cNvSpPr/>
          <p:nvPr/>
        </p:nvSpPr>
        <p:spPr>
          <a:xfrm>
            <a:off x="9633558" y="5551144"/>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47" name="Rectangle: Rounded Corners 46">
            <a:extLst>
              <a:ext uri="{FF2B5EF4-FFF2-40B4-BE49-F238E27FC236}">
                <a16:creationId xmlns:a16="http://schemas.microsoft.com/office/drawing/2014/main" id="{F700EF9F-87D0-4A13-A1F9-5F28096D1001}"/>
              </a:ext>
            </a:extLst>
          </p:cNvPr>
          <p:cNvSpPr/>
          <p:nvPr/>
        </p:nvSpPr>
        <p:spPr>
          <a:xfrm>
            <a:off x="9633558" y="5798031"/>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7" name="Rectangle: Rounded Corners 36">
            <a:extLst>
              <a:ext uri="{FF2B5EF4-FFF2-40B4-BE49-F238E27FC236}">
                <a16:creationId xmlns:a16="http://schemas.microsoft.com/office/drawing/2014/main" id="{A1CD64D9-49E8-4271-A4D4-D2C25D59C5D2}"/>
              </a:ext>
            </a:extLst>
          </p:cNvPr>
          <p:cNvSpPr/>
          <p:nvPr/>
        </p:nvSpPr>
        <p:spPr>
          <a:xfrm>
            <a:off x="9633558" y="5304257"/>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64" name="Rectangle 63">
            <a:extLst>
              <a:ext uri="{FF2B5EF4-FFF2-40B4-BE49-F238E27FC236}">
                <a16:creationId xmlns:a16="http://schemas.microsoft.com/office/drawing/2014/main" id="{005373D4-C4A7-4E1A-B732-19E9D0F7DF32}"/>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63" name="Rectangle 62">
            <a:extLst>
              <a:ext uri="{FF2B5EF4-FFF2-40B4-BE49-F238E27FC236}">
                <a16:creationId xmlns:a16="http://schemas.microsoft.com/office/drawing/2014/main" id="{6AFD1C06-9996-442F-BD50-B7CEC6C50253}"/>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6" name="Rectangle 35">
            <a:extLst>
              <a:ext uri="{FF2B5EF4-FFF2-40B4-BE49-F238E27FC236}">
                <a16:creationId xmlns:a16="http://schemas.microsoft.com/office/drawing/2014/main" id="{3D6AE585-ABE5-43A2-A187-8E01E0C06329}"/>
              </a:ext>
            </a:extLst>
          </p:cNvPr>
          <p:cNvSpPr/>
          <p:nvPr/>
        </p:nvSpPr>
        <p:spPr>
          <a:xfrm>
            <a:off x="-2066" y="0"/>
            <a:ext cx="12191999" cy="6858000"/>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48" name="Picture 47">
            <a:extLst>
              <a:ext uri="{FF2B5EF4-FFF2-40B4-BE49-F238E27FC236}">
                <a16:creationId xmlns:a16="http://schemas.microsoft.com/office/drawing/2014/main" id="{9FC3FD27-D271-4D0E-8B2D-95393DD77C5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113032" y="2097030"/>
            <a:ext cx="6096001" cy="3598478"/>
          </a:xfrm>
          <a:prstGeom prst="rect">
            <a:avLst/>
          </a:prstGeom>
          <a:ln>
            <a:noFill/>
          </a:ln>
          <a:effectLst>
            <a:outerShdw blurRad="190500" algn="tl" rotWithShape="0">
              <a:srgbClr val="000000">
                <a:alpha val="70000"/>
              </a:srgbClr>
            </a:outerShdw>
          </a:effectLst>
        </p:spPr>
      </p:pic>
      <p:sp>
        <p:nvSpPr>
          <p:cNvPr id="7" name="Rectangle 6">
            <a:extLst>
              <a:ext uri="{FF2B5EF4-FFF2-40B4-BE49-F238E27FC236}">
                <a16:creationId xmlns:a16="http://schemas.microsoft.com/office/drawing/2014/main" id="{74198FD8-1EA4-40FB-866F-0A5D66E6C71A}"/>
              </a:ext>
            </a:extLst>
          </p:cNvPr>
          <p:cNvSpPr/>
          <p:nvPr/>
        </p:nvSpPr>
        <p:spPr>
          <a:xfrm>
            <a:off x="6309847" y="275516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49" name="Rectangle 48">
            <a:extLst>
              <a:ext uri="{FF2B5EF4-FFF2-40B4-BE49-F238E27FC236}">
                <a16:creationId xmlns:a16="http://schemas.microsoft.com/office/drawing/2014/main" id="{DB20CB6B-01E1-41B1-8406-2772485953CE}"/>
              </a:ext>
            </a:extLst>
          </p:cNvPr>
          <p:cNvSpPr/>
          <p:nvPr/>
        </p:nvSpPr>
        <p:spPr>
          <a:xfrm>
            <a:off x="6309847" y="337866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50" name="Rectangle 49">
            <a:extLst>
              <a:ext uri="{FF2B5EF4-FFF2-40B4-BE49-F238E27FC236}">
                <a16:creationId xmlns:a16="http://schemas.microsoft.com/office/drawing/2014/main" id="{FB09CD12-1BEC-4A08-AA84-B9D1FFD3BD3E}"/>
              </a:ext>
            </a:extLst>
          </p:cNvPr>
          <p:cNvSpPr/>
          <p:nvPr/>
        </p:nvSpPr>
        <p:spPr>
          <a:xfrm>
            <a:off x="6319916"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51" name="Rectangle 50">
            <a:extLst>
              <a:ext uri="{FF2B5EF4-FFF2-40B4-BE49-F238E27FC236}">
                <a16:creationId xmlns:a16="http://schemas.microsoft.com/office/drawing/2014/main" id="{80C0ABD2-8F9D-45B7-B149-D2D880ED9FAE}"/>
              </a:ext>
            </a:extLst>
          </p:cNvPr>
          <p:cNvSpPr/>
          <p:nvPr/>
        </p:nvSpPr>
        <p:spPr>
          <a:xfrm>
            <a:off x="7233745"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52" name="Rectangle 51">
            <a:extLst>
              <a:ext uri="{FF2B5EF4-FFF2-40B4-BE49-F238E27FC236}">
                <a16:creationId xmlns:a16="http://schemas.microsoft.com/office/drawing/2014/main" id="{56C95058-9DCB-4CB1-8655-262CF37BF893}"/>
              </a:ext>
            </a:extLst>
          </p:cNvPr>
          <p:cNvSpPr/>
          <p:nvPr/>
        </p:nvSpPr>
        <p:spPr>
          <a:xfrm>
            <a:off x="7233745" y="3378667"/>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53" name="Rectangle 52">
            <a:extLst>
              <a:ext uri="{FF2B5EF4-FFF2-40B4-BE49-F238E27FC236}">
                <a16:creationId xmlns:a16="http://schemas.microsoft.com/office/drawing/2014/main" id="{699E8C8C-DE5D-4B89-BF1B-85595287BA07}"/>
              </a:ext>
            </a:extLst>
          </p:cNvPr>
          <p:cNvSpPr/>
          <p:nvPr/>
        </p:nvSpPr>
        <p:spPr>
          <a:xfrm>
            <a:off x="8181334" y="3363413"/>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54" name="Rectangle 53">
            <a:extLst>
              <a:ext uri="{FF2B5EF4-FFF2-40B4-BE49-F238E27FC236}">
                <a16:creationId xmlns:a16="http://schemas.microsoft.com/office/drawing/2014/main" id="{D3B7EE1E-B31A-4892-B2B1-BA2623FB90AB}"/>
              </a:ext>
            </a:extLst>
          </p:cNvPr>
          <p:cNvSpPr/>
          <p:nvPr/>
        </p:nvSpPr>
        <p:spPr>
          <a:xfrm>
            <a:off x="8181334" y="275771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55" name="Rectangle 54">
            <a:extLst>
              <a:ext uri="{FF2B5EF4-FFF2-40B4-BE49-F238E27FC236}">
                <a16:creationId xmlns:a16="http://schemas.microsoft.com/office/drawing/2014/main" id="{0A0A0D85-8A91-4819-BBCA-793961B42329}"/>
              </a:ext>
            </a:extLst>
          </p:cNvPr>
          <p:cNvSpPr/>
          <p:nvPr/>
        </p:nvSpPr>
        <p:spPr>
          <a:xfrm>
            <a:off x="7238508" y="276441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8" name="Rectangle 7">
            <a:extLst>
              <a:ext uri="{FF2B5EF4-FFF2-40B4-BE49-F238E27FC236}">
                <a16:creationId xmlns:a16="http://schemas.microsoft.com/office/drawing/2014/main" id="{92504D38-0C5B-4E2E-B26B-5346D4BED79C}"/>
              </a:ext>
            </a:extLst>
          </p:cNvPr>
          <p:cNvSpPr/>
          <p:nvPr/>
        </p:nvSpPr>
        <p:spPr>
          <a:xfrm>
            <a:off x="6045083" y="5220072"/>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7" name="Rectangle 56">
            <a:extLst>
              <a:ext uri="{FF2B5EF4-FFF2-40B4-BE49-F238E27FC236}">
                <a16:creationId xmlns:a16="http://schemas.microsoft.com/office/drawing/2014/main" id="{D97A8314-BA39-4C54-BEE5-516A42016520}"/>
              </a:ext>
            </a:extLst>
          </p:cNvPr>
          <p:cNvSpPr/>
          <p:nvPr/>
        </p:nvSpPr>
        <p:spPr>
          <a:xfrm>
            <a:off x="5060269"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58" name="Rectangle 57">
            <a:extLst>
              <a:ext uri="{FF2B5EF4-FFF2-40B4-BE49-F238E27FC236}">
                <a16:creationId xmlns:a16="http://schemas.microsoft.com/office/drawing/2014/main" id="{B1E520BF-88E1-450E-BD9A-7FCA9C4FD003}"/>
              </a:ext>
            </a:extLst>
          </p:cNvPr>
          <p:cNvSpPr/>
          <p:nvPr/>
        </p:nvSpPr>
        <p:spPr>
          <a:xfrm>
            <a:off x="3709162"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9" name="Oval 8">
            <a:extLst>
              <a:ext uri="{FF2B5EF4-FFF2-40B4-BE49-F238E27FC236}">
                <a16:creationId xmlns:a16="http://schemas.microsoft.com/office/drawing/2014/main" id="{C574E1B0-9702-4A2C-A131-E1E58AFD5EC7}"/>
              </a:ext>
            </a:extLst>
          </p:cNvPr>
          <p:cNvSpPr/>
          <p:nvPr/>
        </p:nvSpPr>
        <p:spPr>
          <a:xfrm>
            <a:off x="3571848" y="4916479"/>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9" name="Oval 58">
            <a:extLst>
              <a:ext uri="{FF2B5EF4-FFF2-40B4-BE49-F238E27FC236}">
                <a16:creationId xmlns:a16="http://schemas.microsoft.com/office/drawing/2014/main" id="{25E8DE0F-9557-41AC-A2E4-BD1B7911D4B9}"/>
              </a:ext>
            </a:extLst>
          </p:cNvPr>
          <p:cNvSpPr/>
          <p:nvPr/>
        </p:nvSpPr>
        <p:spPr>
          <a:xfrm>
            <a:off x="4911326" y="4916479"/>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0" name="Rectangle 59">
            <a:extLst>
              <a:ext uri="{FF2B5EF4-FFF2-40B4-BE49-F238E27FC236}">
                <a16:creationId xmlns:a16="http://schemas.microsoft.com/office/drawing/2014/main" id="{825F1601-7B08-4A45-83BA-726CF8A1B9C9}"/>
              </a:ext>
            </a:extLst>
          </p:cNvPr>
          <p:cNvSpPr/>
          <p:nvPr/>
        </p:nvSpPr>
        <p:spPr>
          <a:xfrm>
            <a:off x="3250407" y="5201487"/>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10" name="Rectangle 9">
            <a:extLst>
              <a:ext uri="{FF2B5EF4-FFF2-40B4-BE49-F238E27FC236}">
                <a16:creationId xmlns:a16="http://schemas.microsoft.com/office/drawing/2014/main" id="{0B687506-EDCD-468C-8718-6AB7E121C870}"/>
              </a:ext>
            </a:extLst>
          </p:cNvPr>
          <p:cNvSpPr/>
          <p:nvPr/>
        </p:nvSpPr>
        <p:spPr>
          <a:xfrm>
            <a:off x="6221655" y="2225040"/>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 name="Rectangle 10">
            <a:extLst>
              <a:ext uri="{FF2B5EF4-FFF2-40B4-BE49-F238E27FC236}">
                <a16:creationId xmlns:a16="http://schemas.microsoft.com/office/drawing/2014/main" id="{BFD3E35B-D915-419B-8E76-3BEBD1C3FB50}"/>
              </a:ext>
            </a:extLst>
          </p:cNvPr>
          <p:cNvSpPr/>
          <p:nvPr/>
        </p:nvSpPr>
        <p:spPr>
          <a:xfrm>
            <a:off x="3994885" y="2321570"/>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66" name="Rectangle: Rounded Corners 65">
            <a:extLst>
              <a:ext uri="{FF2B5EF4-FFF2-40B4-BE49-F238E27FC236}">
                <a16:creationId xmlns:a16="http://schemas.microsoft.com/office/drawing/2014/main" id="{6196997B-99C5-4E8C-974F-518F402AAE85}"/>
              </a:ext>
            </a:extLst>
          </p:cNvPr>
          <p:cNvSpPr/>
          <p:nvPr/>
        </p:nvSpPr>
        <p:spPr>
          <a:xfrm>
            <a:off x="8348514" y="5201487"/>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spTree>
    <p:extLst>
      <p:ext uri="{BB962C8B-B14F-4D97-AF65-F5344CB8AC3E}">
        <p14:creationId xmlns:p14="http://schemas.microsoft.com/office/powerpoint/2010/main" val="4190557578"/>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
      <p:transition spd="med" advTm="200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79" name="Rectangle 78">
            <a:extLst>
              <a:ext uri="{FF2B5EF4-FFF2-40B4-BE49-F238E27FC236}">
                <a16:creationId xmlns:a16="http://schemas.microsoft.com/office/drawing/2014/main" id="{8306E528-9D9A-427E-82A5-A838A5CA06F2}"/>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80" name="TextBox 79">
            <a:extLst>
              <a:ext uri="{FF2B5EF4-FFF2-40B4-BE49-F238E27FC236}">
                <a16:creationId xmlns:a16="http://schemas.microsoft.com/office/drawing/2014/main" id="{B54661EC-00C4-44B5-95A1-5E7F1460D34F}"/>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81" name="Rectangle: Rounded Corners 80">
            <a:extLst>
              <a:ext uri="{FF2B5EF4-FFF2-40B4-BE49-F238E27FC236}">
                <a16:creationId xmlns:a16="http://schemas.microsoft.com/office/drawing/2014/main" id="{C69D6EF3-13DA-422F-A2A7-4120822A4544}"/>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82" name="Rectangle 81">
            <a:extLst>
              <a:ext uri="{FF2B5EF4-FFF2-40B4-BE49-F238E27FC236}">
                <a16:creationId xmlns:a16="http://schemas.microsoft.com/office/drawing/2014/main" id="{51F01682-1A4D-4836-BA65-93730A25C091}"/>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85" name="Rectangle 84">
            <a:extLst>
              <a:ext uri="{FF2B5EF4-FFF2-40B4-BE49-F238E27FC236}">
                <a16:creationId xmlns:a16="http://schemas.microsoft.com/office/drawing/2014/main" id="{EC87CE13-91F7-4571-B99D-6A23E790B9A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86" name="Rectangle 85">
            <a:extLst>
              <a:ext uri="{FF2B5EF4-FFF2-40B4-BE49-F238E27FC236}">
                <a16:creationId xmlns:a16="http://schemas.microsoft.com/office/drawing/2014/main" id="{259B8339-1744-4C7B-B501-83567C19D502}"/>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87" name="Rectangle 86">
            <a:extLst>
              <a:ext uri="{FF2B5EF4-FFF2-40B4-BE49-F238E27FC236}">
                <a16:creationId xmlns:a16="http://schemas.microsoft.com/office/drawing/2014/main" id="{B575794E-A860-4B37-A4E5-20C2C888545A}"/>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88" name="Rectangle 87">
            <a:extLst>
              <a:ext uri="{FF2B5EF4-FFF2-40B4-BE49-F238E27FC236}">
                <a16:creationId xmlns:a16="http://schemas.microsoft.com/office/drawing/2014/main" id="{5694D9BF-7A99-485A-9A97-5FDBD33BBEB8}"/>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89" name="Rectangle 88">
            <a:extLst>
              <a:ext uri="{FF2B5EF4-FFF2-40B4-BE49-F238E27FC236}">
                <a16:creationId xmlns:a16="http://schemas.microsoft.com/office/drawing/2014/main" id="{D8564B73-9222-4905-9FCA-B25C78626CCC}"/>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90" name="Rectangle 89">
            <a:extLst>
              <a:ext uri="{FF2B5EF4-FFF2-40B4-BE49-F238E27FC236}">
                <a16:creationId xmlns:a16="http://schemas.microsoft.com/office/drawing/2014/main" id="{06A643ED-8C40-4CBE-97C8-B5B0B61BD061}"/>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91" name="Rectangle 90">
            <a:extLst>
              <a:ext uri="{FF2B5EF4-FFF2-40B4-BE49-F238E27FC236}">
                <a16:creationId xmlns:a16="http://schemas.microsoft.com/office/drawing/2014/main" id="{95986C65-3936-4F37-9C57-123F937FD04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92" name="Rectangle 91">
            <a:extLst>
              <a:ext uri="{FF2B5EF4-FFF2-40B4-BE49-F238E27FC236}">
                <a16:creationId xmlns:a16="http://schemas.microsoft.com/office/drawing/2014/main" id="{691504AC-FB98-4531-880F-BD50EE8FEA4E}"/>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93" name="Rectangle 92">
            <a:extLst>
              <a:ext uri="{FF2B5EF4-FFF2-40B4-BE49-F238E27FC236}">
                <a16:creationId xmlns:a16="http://schemas.microsoft.com/office/drawing/2014/main" id="{F72C0DCF-35F7-4586-844C-A4923C88D34F}"/>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94" name="Rectangle 93">
            <a:extLst>
              <a:ext uri="{FF2B5EF4-FFF2-40B4-BE49-F238E27FC236}">
                <a16:creationId xmlns:a16="http://schemas.microsoft.com/office/drawing/2014/main" id="{6E47026D-D4DF-4E82-BD6E-539DC7033B65}"/>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95" name="Rectangle 94">
            <a:extLst>
              <a:ext uri="{FF2B5EF4-FFF2-40B4-BE49-F238E27FC236}">
                <a16:creationId xmlns:a16="http://schemas.microsoft.com/office/drawing/2014/main" id="{3E7BA4BD-694C-4BAC-B9FC-B65D4B68BEA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96" name="Rectangle 95">
            <a:extLst>
              <a:ext uri="{FF2B5EF4-FFF2-40B4-BE49-F238E27FC236}">
                <a16:creationId xmlns:a16="http://schemas.microsoft.com/office/drawing/2014/main" id="{241C2B98-E2C8-4B55-A8A9-702E96B24AE8}"/>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97" name="Rectangle 96">
            <a:extLst>
              <a:ext uri="{FF2B5EF4-FFF2-40B4-BE49-F238E27FC236}">
                <a16:creationId xmlns:a16="http://schemas.microsoft.com/office/drawing/2014/main" id="{94B4EB9D-EADA-4468-81AC-E44734B45D6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99" name="TextBox 98">
            <a:extLst>
              <a:ext uri="{FF2B5EF4-FFF2-40B4-BE49-F238E27FC236}">
                <a16:creationId xmlns:a16="http://schemas.microsoft.com/office/drawing/2014/main" id="{D6994EA1-2D3C-4647-BFBF-4A098CC66CE4}"/>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r>
              <a:rPr lang="en-US" sz="1600" dirty="0">
                <a:solidFill>
                  <a:schemeClr val="tx1">
                    <a:lumMod val="85000"/>
                    <a:lumOff val="15000"/>
                  </a:schemeClr>
                </a:solidFill>
              </a:rPr>
              <a:t>  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65.00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12" name="Picture 111">
            <a:extLst>
              <a:ext uri="{FF2B5EF4-FFF2-40B4-BE49-F238E27FC236}">
                <a16:creationId xmlns:a16="http://schemas.microsoft.com/office/drawing/2014/main" id="{4F395432-2014-4BD7-8018-0949BD8CC7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46" name="Rectangle: Rounded Corners 45">
            <a:extLst>
              <a:ext uri="{FF2B5EF4-FFF2-40B4-BE49-F238E27FC236}">
                <a16:creationId xmlns:a16="http://schemas.microsoft.com/office/drawing/2014/main" id="{E21E0EAE-F226-4683-BF69-4EFD068330ED}"/>
              </a:ext>
            </a:extLst>
          </p:cNvPr>
          <p:cNvSpPr/>
          <p:nvPr/>
        </p:nvSpPr>
        <p:spPr>
          <a:xfrm>
            <a:off x="9633558" y="5551144"/>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47" name="Rectangle: Rounded Corners 46">
            <a:extLst>
              <a:ext uri="{FF2B5EF4-FFF2-40B4-BE49-F238E27FC236}">
                <a16:creationId xmlns:a16="http://schemas.microsoft.com/office/drawing/2014/main" id="{F700EF9F-87D0-4A13-A1F9-5F28096D1001}"/>
              </a:ext>
            </a:extLst>
          </p:cNvPr>
          <p:cNvSpPr/>
          <p:nvPr/>
        </p:nvSpPr>
        <p:spPr>
          <a:xfrm>
            <a:off x="9633558" y="5798031"/>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7" name="Rectangle: Rounded Corners 36">
            <a:extLst>
              <a:ext uri="{FF2B5EF4-FFF2-40B4-BE49-F238E27FC236}">
                <a16:creationId xmlns:a16="http://schemas.microsoft.com/office/drawing/2014/main" id="{A1CD64D9-49E8-4271-A4D4-D2C25D59C5D2}"/>
              </a:ext>
            </a:extLst>
          </p:cNvPr>
          <p:cNvSpPr/>
          <p:nvPr/>
        </p:nvSpPr>
        <p:spPr>
          <a:xfrm>
            <a:off x="9633558" y="5304257"/>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64" name="Rectangle 63">
            <a:extLst>
              <a:ext uri="{FF2B5EF4-FFF2-40B4-BE49-F238E27FC236}">
                <a16:creationId xmlns:a16="http://schemas.microsoft.com/office/drawing/2014/main" id="{005373D4-C4A7-4E1A-B732-19E9D0F7DF32}"/>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63" name="Rectangle 62">
            <a:extLst>
              <a:ext uri="{FF2B5EF4-FFF2-40B4-BE49-F238E27FC236}">
                <a16:creationId xmlns:a16="http://schemas.microsoft.com/office/drawing/2014/main" id="{6AFD1C06-9996-442F-BD50-B7CEC6C50253}"/>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6" name="Rectangle 35">
            <a:extLst>
              <a:ext uri="{FF2B5EF4-FFF2-40B4-BE49-F238E27FC236}">
                <a16:creationId xmlns:a16="http://schemas.microsoft.com/office/drawing/2014/main" id="{3D6AE585-ABE5-43A2-A187-8E01E0C06329}"/>
              </a:ext>
            </a:extLst>
          </p:cNvPr>
          <p:cNvSpPr/>
          <p:nvPr/>
        </p:nvSpPr>
        <p:spPr>
          <a:xfrm>
            <a:off x="-2066" y="0"/>
            <a:ext cx="12191999" cy="6858000"/>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48" name="Picture 47">
            <a:extLst>
              <a:ext uri="{FF2B5EF4-FFF2-40B4-BE49-F238E27FC236}">
                <a16:creationId xmlns:a16="http://schemas.microsoft.com/office/drawing/2014/main" id="{9FC3FD27-D271-4D0E-8B2D-95393DD77C5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113032" y="2097030"/>
            <a:ext cx="6096001" cy="3598478"/>
          </a:xfrm>
          <a:prstGeom prst="rect">
            <a:avLst/>
          </a:prstGeom>
          <a:ln>
            <a:noFill/>
          </a:ln>
          <a:effectLst>
            <a:outerShdw blurRad="190500" algn="tl" rotWithShape="0">
              <a:srgbClr val="000000">
                <a:alpha val="70000"/>
              </a:srgbClr>
            </a:outerShdw>
          </a:effectLst>
        </p:spPr>
      </p:pic>
      <p:sp>
        <p:nvSpPr>
          <p:cNvPr id="7" name="Rectangle 6">
            <a:extLst>
              <a:ext uri="{FF2B5EF4-FFF2-40B4-BE49-F238E27FC236}">
                <a16:creationId xmlns:a16="http://schemas.microsoft.com/office/drawing/2014/main" id="{74198FD8-1EA4-40FB-866F-0A5D66E6C71A}"/>
              </a:ext>
            </a:extLst>
          </p:cNvPr>
          <p:cNvSpPr/>
          <p:nvPr/>
        </p:nvSpPr>
        <p:spPr>
          <a:xfrm>
            <a:off x="6309847" y="275516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49" name="Rectangle 48">
            <a:extLst>
              <a:ext uri="{FF2B5EF4-FFF2-40B4-BE49-F238E27FC236}">
                <a16:creationId xmlns:a16="http://schemas.microsoft.com/office/drawing/2014/main" id="{DB20CB6B-01E1-41B1-8406-2772485953CE}"/>
              </a:ext>
            </a:extLst>
          </p:cNvPr>
          <p:cNvSpPr/>
          <p:nvPr/>
        </p:nvSpPr>
        <p:spPr>
          <a:xfrm>
            <a:off x="6309847" y="337866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50" name="Rectangle 49">
            <a:extLst>
              <a:ext uri="{FF2B5EF4-FFF2-40B4-BE49-F238E27FC236}">
                <a16:creationId xmlns:a16="http://schemas.microsoft.com/office/drawing/2014/main" id="{FB09CD12-1BEC-4A08-AA84-B9D1FFD3BD3E}"/>
              </a:ext>
            </a:extLst>
          </p:cNvPr>
          <p:cNvSpPr/>
          <p:nvPr/>
        </p:nvSpPr>
        <p:spPr>
          <a:xfrm>
            <a:off x="6319916"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51" name="Rectangle 50">
            <a:extLst>
              <a:ext uri="{FF2B5EF4-FFF2-40B4-BE49-F238E27FC236}">
                <a16:creationId xmlns:a16="http://schemas.microsoft.com/office/drawing/2014/main" id="{80C0ABD2-8F9D-45B7-B149-D2D880ED9FAE}"/>
              </a:ext>
            </a:extLst>
          </p:cNvPr>
          <p:cNvSpPr/>
          <p:nvPr/>
        </p:nvSpPr>
        <p:spPr>
          <a:xfrm>
            <a:off x="7233745"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52" name="Rectangle 51">
            <a:extLst>
              <a:ext uri="{FF2B5EF4-FFF2-40B4-BE49-F238E27FC236}">
                <a16:creationId xmlns:a16="http://schemas.microsoft.com/office/drawing/2014/main" id="{56C95058-9DCB-4CB1-8655-262CF37BF893}"/>
              </a:ext>
            </a:extLst>
          </p:cNvPr>
          <p:cNvSpPr/>
          <p:nvPr/>
        </p:nvSpPr>
        <p:spPr>
          <a:xfrm>
            <a:off x="7233745" y="3378667"/>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53" name="Rectangle 52">
            <a:extLst>
              <a:ext uri="{FF2B5EF4-FFF2-40B4-BE49-F238E27FC236}">
                <a16:creationId xmlns:a16="http://schemas.microsoft.com/office/drawing/2014/main" id="{699E8C8C-DE5D-4B89-BF1B-85595287BA07}"/>
              </a:ext>
            </a:extLst>
          </p:cNvPr>
          <p:cNvSpPr/>
          <p:nvPr/>
        </p:nvSpPr>
        <p:spPr>
          <a:xfrm>
            <a:off x="8181334" y="3363413"/>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54" name="Rectangle 53">
            <a:extLst>
              <a:ext uri="{FF2B5EF4-FFF2-40B4-BE49-F238E27FC236}">
                <a16:creationId xmlns:a16="http://schemas.microsoft.com/office/drawing/2014/main" id="{D3B7EE1E-B31A-4892-B2B1-BA2623FB90AB}"/>
              </a:ext>
            </a:extLst>
          </p:cNvPr>
          <p:cNvSpPr/>
          <p:nvPr/>
        </p:nvSpPr>
        <p:spPr>
          <a:xfrm>
            <a:off x="8181334" y="275771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55" name="Rectangle 54">
            <a:extLst>
              <a:ext uri="{FF2B5EF4-FFF2-40B4-BE49-F238E27FC236}">
                <a16:creationId xmlns:a16="http://schemas.microsoft.com/office/drawing/2014/main" id="{0A0A0D85-8A91-4819-BBCA-793961B42329}"/>
              </a:ext>
            </a:extLst>
          </p:cNvPr>
          <p:cNvSpPr/>
          <p:nvPr/>
        </p:nvSpPr>
        <p:spPr>
          <a:xfrm>
            <a:off x="7238508" y="276441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8" name="Rectangle 7">
            <a:extLst>
              <a:ext uri="{FF2B5EF4-FFF2-40B4-BE49-F238E27FC236}">
                <a16:creationId xmlns:a16="http://schemas.microsoft.com/office/drawing/2014/main" id="{92504D38-0C5B-4E2E-B26B-5346D4BED79C}"/>
              </a:ext>
            </a:extLst>
          </p:cNvPr>
          <p:cNvSpPr/>
          <p:nvPr/>
        </p:nvSpPr>
        <p:spPr>
          <a:xfrm>
            <a:off x="6045083" y="5220072"/>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7" name="Rectangle 56">
            <a:extLst>
              <a:ext uri="{FF2B5EF4-FFF2-40B4-BE49-F238E27FC236}">
                <a16:creationId xmlns:a16="http://schemas.microsoft.com/office/drawing/2014/main" id="{D97A8314-BA39-4C54-BEE5-516A42016520}"/>
              </a:ext>
            </a:extLst>
          </p:cNvPr>
          <p:cNvSpPr/>
          <p:nvPr/>
        </p:nvSpPr>
        <p:spPr>
          <a:xfrm>
            <a:off x="5060269"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58" name="Rectangle 57">
            <a:extLst>
              <a:ext uri="{FF2B5EF4-FFF2-40B4-BE49-F238E27FC236}">
                <a16:creationId xmlns:a16="http://schemas.microsoft.com/office/drawing/2014/main" id="{B1E520BF-88E1-450E-BD9A-7FCA9C4FD003}"/>
              </a:ext>
            </a:extLst>
          </p:cNvPr>
          <p:cNvSpPr/>
          <p:nvPr/>
        </p:nvSpPr>
        <p:spPr>
          <a:xfrm>
            <a:off x="3709162"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9" name="Oval 8">
            <a:extLst>
              <a:ext uri="{FF2B5EF4-FFF2-40B4-BE49-F238E27FC236}">
                <a16:creationId xmlns:a16="http://schemas.microsoft.com/office/drawing/2014/main" id="{C574E1B0-9702-4A2C-A131-E1E58AFD5EC7}"/>
              </a:ext>
            </a:extLst>
          </p:cNvPr>
          <p:cNvSpPr/>
          <p:nvPr/>
        </p:nvSpPr>
        <p:spPr>
          <a:xfrm>
            <a:off x="3571848" y="4916479"/>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9" name="Oval 58">
            <a:extLst>
              <a:ext uri="{FF2B5EF4-FFF2-40B4-BE49-F238E27FC236}">
                <a16:creationId xmlns:a16="http://schemas.microsoft.com/office/drawing/2014/main" id="{25E8DE0F-9557-41AC-A2E4-BD1B7911D4B9}"/>
              </a:ext>
            </a:extLst>
          </p:cNvPr>
          <p:cNvSpPr/>
          <p:nvPr/>
        </p:nvSpPr>
        <p:spPr>
          <a:xfrm>
            <a:off x="4911326" y="4916479"/>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0" name="Rectangle 59">
            <a:extLst>
              <a:ext uri="{FF2B5EF4-FFF2-40B4-BE49-F238E27FC236}">
                <a16:creationId xmlns:a16="http://schemas.microsoft.com/office/drawing/2014/main" id="{825F1601-7B08-4A45-83BA-726CF8A1B9C9}"/>
              </a:ext>
            </a:extLst>
          </p:cNvPr>
          <p:cNvSpPr/>
          <p:nvPr/>
        </p:nvSpPr>
        <p:spPr>
          <a:xfrm>
            <a:off x="3250407" y="5201487"/>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10" name="Rectangle 9">
            <a:extLst>
              <a:ext uri="{FF2B5EF4-FFF2-40B4-BE49-F238E27FC236}">
                <a16:creationId xmlns:a16="http://schemas.microsoft.com/office/drawing/2014/main" id="{0B687506-EDCD-468C-8718-6AB7E121C870}"/>
              </a:ext>
            </a:extLst>
          </p:cNvPr>
          <p:cNvSpPr/>
          <p:nvPr/>
        </p:nvSpPr>
        <p:spPr>
          <a:xfrm>
            <a:off x="6221655" y="2225040"/>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 name="Rectangle 10">
            <a:extLst>
              <a:ext uri="{FF2B5EF4-FFF2-40B4-BE49-F238E27FC236}">
                <a16:creationId xmlns:a16="http://schemas.microsoft.com/office/drawing/2014/main" id="{BFD3E35B-D915-419B-8E76-3BEBD1C3FB50}"/>
              </a:ext>
            </a:extLst>
          </p:cNvPr>
          <p:cNvSpPr/>
          <p:nvPr/>
        </p:nvSpPr>
        <p:spPr>
          <a:xfrm>
            <a:off x="3994885" y="2321570"/>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66" name="Rectangle: Rounded Corners 65">
            <a:extLst>
              <a:ext uri="{FF2B5EF4-FFF2-40B4-BE49-F238E27FC236}">
                <a16:creationId xmlns:a16="http://schemas.microsoft.com/office/drawing/2014/main" id="{6196997B-99C5-4E8C-974F-518F402AAE85}"/>
              </a:ext>
            </a:extLst>
          </p:cNvPr>
          <p:cNvSpPr/>
          <p:nvPr/>
        </p:nvSpPr>
        <p:spPr>
          <a:xfrm>
            <a:off x="8348514" y="5201487"/>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spTree>
    <p:extLst>
      <p:ext uri="{BB962C8B-B14F-4D97-AF65-F5344CB8AC3E}">
        <p14:creationId xmlns:p14="http://schemas.microsoft.com/office/powerpoint/2010/main" val="2562958047"/>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79" name="Rectangle 78">
            <a:extLst>
              <a:ext uri="{FF2B5EF4-FFF2-40B4-BE49-F238E27FC236}">
                <a16:creationId xmlns:a16="http://schemas.microsoft.com/office/drawing/2014/main" id="{8306E528-9D9A-427E-82A5-A838A5CA06F2}"/>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80" name="TextBox 79">
            <a:extLst>
              <a:ext uri="{FF2B5EF4-FFF2-40B4-BE49-F238E27FC236}">
                <a16:creationId xmlns:a16="http://schemas.microsoft.com/office/drawing/2014/main" id="{B54661EC-00C4-44B5-95A1-5E7F1460D34F}"/>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81" name="Rectangle: Rounded Corners 80">
            <a:extLst>
              <a:ext uri="{FF2B5EF4-FFF2-40B4-BE49-F238E27FC236}">
                <a16:creationId xmlns:a16="http://schemas.microsoft.com/office/drawing/2014/main" id="{C69D6EF3-13DA-422F-A2A7-4120822A4544}"/>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82" name="Rectangle 81">
            <a:extLst>
              <a:ext uri="{FF2B5EF4-FFF2-40B4-BE49-F238E27FC236}">
                <a16:creationId xmlns:a16="http://schemas.microsoft.com/office/drawing/2014/main" id="{51F01682-1A4D-4836-BA65-93730A25C091}"/>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85" name="Rectangle 84">
            <a:extLst>
              <a:ext uri="{FF2B5EF4-FFF2-40B4-BE49-F238E27FC236}">
                <a16:creationId xmlns:a16="http://schemas.microsoft.com/office/drawing/2014/main" id="{EC87CE13-91F7-4571-B99D-6A23E790B9A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86" name="Rectangle 85">
            <a:extLst>
              <a:ext uri="{FF2B5EF4-FFF2-40B4-BE49-F238E27FC236}">
                <a16:creationId xmlns:a16="http://schemas.microsoft.com/office/drawing/2014/main" id="{259B8339-1744-4C7B-B501-83567C19D502}"/>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87" name="Rectangle 86">
            <a:extLst>
              <a:ext uri="{FF2B5EF4-FFF2-40B4-BE49-F238E27FC236}">
                <a16:creationId xmlns:a16="http://schemas.microsoft.com/office/drawing/2014/main" id="{B575794E-A860-4B37-A4E5-20C2C888545A}"/>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88" name="Rectangle 87">
            <a:extLst>
              <a:ext uri="{FF2B5EF4-FFF2-40B4-BE49-F238E27FC236}">
                <a16:creationId xmlns:a16="http://schemas.microsoft.com/office/drawing/2014/main" id="{5694D9BF-7A99-485A-9A97-5FDBD33BBEB8}"/>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89" name="Rectangle 88">
            <a:extLst>
              <a:ext uri="{FF2B5EF4-FFF2-40B4-BE49-F238E27FC236}">
                <a16:creationId xmlns:a16="http://schemas.microsoft.com/office/drawing/2014/main" id="{D8564B73-9222-4905-9FCA-B25C78626CCC}"/>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90" name="Rectangle 89">
            <a:extLst>
              <a:ext uri="{FF2B5EF4-FFF2-40B4-BE49-F238E27FC236}">
                <a16:creationId xmlns:a16="http://schemas.microsoft.com/office/drawing/2014/main" id="{06A643ED-8C40-4CBE-97C8-B5B0B61BD061}"/>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91" name="Rectangle 90">
            <a:extLst>
              <a:ext uri="{FF2B5EF4-FFF2-40B4-BE49-F238E27FC236}">
                <a16:creationId xmlns:a16="http://schemas.microsoft.com/office/drawing/2014/main" id="{95986C65-3936-4F37-9C57-123F937FD04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92" name="Rectangle 91">
            <a:extLst>
              <a:ext uri="{FF2B5EF4-FFF2-40B4-BE49-F238E27FC236}">
                <a16:creationId xmlns:a16="http://schemas.microsoft.com/office/drawing/2014/main" id="{691504AC-FB98-4531-880F-BD50EE8FEA4E}"/>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93" name="Rectangle 92">
            <a:extLst>
              <a:ext uri="{FF2B5EF4-FFF2-40B4-BE49-F238E27FC236}">
                <a16:creationId xmlns:a16="http://schemas.microsoft.com/office/drawing/2014/main" id="{F72C0DCF-35F7-4586-844C-A4923C88D34F}"/>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94" name="Rectangle 93">
            <a:extLst>
              <a:ext uri="{FF2B5EF4-FFF2-40B4-BE49-F238E27FC236}">
                <a16:creationId xmlns:a16="http://schemas.microsoft.com/office/drawing/2014/main" id="{6E47026D-D4DF-4E82-BD6E-539DC7033B65}"/>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95" name="Rectangle 94">
            <a:extLst>
              <a:ext uri="{FF2B5EF4-FFF2-40B4-BE49-F238E27FC236}">
                <a16:creationId xmlns:a16="http://schemas.microsoft.com/office/drawing/2014/main" id="{3E7BA4BD-694C-4BAC-B9FC-B65D4B68BEA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96" name="Rectangle 95">
            <a:extLst>
              <a:ext uri="{FF2B5EF4-FFF2-40B4-BE49-F238E27FC236}">
                <a16:creationId xmlns:a16="http://schemas.microsoft.com/office/drawing/2014/main" id="{241C2B98-E2C8-4B55-A8A9-702E96B24AE8}"/>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97" name="Rectangle 96">
            <a:extLst>
              <a:ext uri="{FF2B5EF4-FFF2-40B4-BE49-F238E27FC236}">
                <a16:creationId xmlns:a16="http://schemas.microsoft.com/office/drawing/2014/main" id="{94B4EB9D-EADA-4468-81AC-E44734B45D6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99" name="TextBox 98">
            <a:extLst>
              <a:ext uri="{FF2B5EF4-FFF2-40B4-BE49-F238E27FC236}">
                <a16:creationId xmlns:a16="http://schemas.microsoft.com/office/drawing/2014/main" id="{D6994EA1-2D3C-4647-BFBF-4A098CC66CE4}"/>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r>
              <a:rPr lang="en-US" sz="1600" dirty="0">
                <a:solidFill>
                  <a:schemeClr val="tx1">
                    <a:lumMod val="85000"/>
                    <a:lumOff val="15000"/>
                  </a:schemeClr>
                </a:solidFill>
              </a:rPr>
              <a:t>  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65.00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12" name="Picture 111">
            <a:extLst>
              <a:ext uri="{FF2B5EF4-FFF2-40B4-BE49-F238E27FC236}">
                <a16:creationId xmlns:a16="http://schemas.microsoft.com/office/drawing/2014/main" id="{4F395432-2014-4BD7-8018-0949BD8CC7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46" name="Rectangle: Rounded Corners 45">
            <a:extLst>
              <a:ext uri="{FF2B5EF4-FFF2-40B4-BE49-F238E27FC236}">
                <a16:creationId xmlns:a16="http://schemas.microsoft.com/office/drawing/2014/main" id="{E21E0EAE-F226-4683-BF69-4EFD068330ED}"/>
              </a:ext>
            </a:extLst>
          </p:cNvPr>
          <p:cNvSpPr/>
          <p:nvPr/>
        </p:nvSpPr>
        <p:spPr>
          <a:xfrm>
            <a:off x="9633558" y="5551144"/>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47" name="Rectangle: Rounded Corners 46">
            <a:extLst>
              <a:ext uri="{FF2B5EF4-FFF2-40B4-BE49-F238E27FC236}">
                <a16:creationId xmlns:a16="http://schemas.microsoft.com/office/drawing/2014/main" id="{F700EF9F-87D0-4A13-A1F9-5F28096D1001}"/>
              </a:ext>
            </a:extLst>
          </p:cNvPr>
          <p:cNvSpPr/>
          <p:nvPr/>
        </p:nvSpPr>
        <p:spPr>
          <a:xfrm>
            <a:off x="9633558" y="5798031"/>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7" name="Rectangle: Rounded Corners 36">
            <a:extLst>
              <a:ext uri="{FF2B5EF4-FFF2-40B4-BE49-F238E27FC236}">
                <a16:creationId xmlns:a16="http://schemas.microsoft.com/office/drawing/2014/main" id="{A1CD64D9-49E8-4271-A4D4-D2C25D59C5D2}"/>
              </a:ext>
            </a:extLst>
          </p:cNvPr>
          <p:cNvSpPr/>
          <p:nvPr/>
        </p:nvSpPr>
        <p:spPr>
          <a:xfrm>
            <a:off x="9633558" y="5304257"/>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64" name="Rectangle 63">
            <a:extLst>
              <a:ext uri="{FF2B5EF4-FFF2-40B4-BE49-F238E27FC236}">
                <a16:creationId xmlns:a16="http://schemas.microsoft.com/office/drawing/2014/main" id="{005373D4-C4A7-4E1A-B732-19E9D0F7DF32}"/>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63" name="Rectangle 62">
            <a:extLst>
              <a:ext uri="{FF2B5EF4-FFF2-40B4-BE49-F238E27FC236}">
                <a16:creationId xmlns:a16="http://schemas.microsoft.com/office/drawing/2014/main" id="{6AFD1C06-9996-442F-BD50-B7CEC6C50253}"/>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6" name="Rectangle 35">
            <a:extLst>
              <a:ext uri="{FF2B5EF4-FFF2-40B4-BE49-F238E27FC236}">
                <a16:creationId xmlns:a16="http://schemas.microsoft.com/office/drawing/2014/main" id="{3D6AE585-ABE5-43A2-A187-8E01E0C06329}"/>
              </a:ext>
            </a:extLst>
          </p:cNvPr>
          <p:cNvSpPr/>
          <p:nvPr/>
        </p:nvSpPr>
        <p:spPr>
          <a:xfrm>
            <a:off x="-2066" y="0"/>
            <a:ext cx="12191999" cy="6858000"/>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48" name="Picture 47">
            <a:extLst>
              <a:ext uri="{FF2B5EF4-FFF2-40B4-BE49-F238E27FC236}">
                <a16:creationId xmlns:a16="http://schemas.microsoft.com/office/drawing/2014/main" id="{9FC3FD27-D271-4D0E-8B2D-95393DD77C5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113032" y="2097030"/>
            <a:ext cx="6096001" cy="3598478"/>
          </a:xfrm>
          <a:prstGeom prst="rect">
            <a:avLst/>
          </a:prstGeom>
          <a:ln>
            <a:noFill/>
          </a:ln>
          <a:effectLst>
            <a:outerShdw blurRad="190500" algn="tl" rotWithShape="0">
              <a:srgbClr val="000000">
                <a:alpha val="70000"/>
              </a:srgbClr>
            </a:outerShdw>
          </a:effectLst>
        </p:spPr>
      </p:pic>
      <p:sp>
        <p:nvSpPr>
          <p:cNvPr id="7" name="Rectangle 6">
            <a:extLst>
              <a:ext uri="{FF2B5EF4-FFF2-40B4-BE49-F238E27FC236}">
                <a16:creationId xmlns:a16="http://schemas.microsoft.com/office/drawing/2014/main" id="{74198FD8-1EA4-40FB-866F-0A5D66E6C71A}"/>
              </a:ext>
            </a:extLst>
          </p:cNvPr>
          <p:cNvSpPr/>
          <p:nvPr/>
        </p:nvSpPr>
        <p:spPr>
          <a:xfrm>
            <a:off x="6309847" y="275516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49" name="Rectangle 48">
            <a:extLst>
              <a:ext uri="{FF2B5EF4-FFF2-40B4-BE49-F238E27FC236}">
                <a16:creationId xmlns:a16="http://schemas.microsoft.com/office/drawing/2014/main" id="{DB20CB6B-01E1-41B1-8406-2772485953CE}"/>
              </a:ext>
            </a:extLst>
          </p:cNvPr>
          <p:cNvSpPr/>
          <p:nvPr/>
        </p:nvSpPr>
        <p:spPr>
          <a:xfrm>
            <a:off x="6309847" y="337866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50" name="Rectangle 49">
            <a:extLst>
              <a:ext uri="{FF2B5EF4-FFF2-40B4-BE49-F238E27FC236}">
                <a16:creationId xmlns:a16="http://schemas.microsoft.com/office/drawing/2014/main" id="{FB09CD12-1BEC-4A08-AA84-B9D1FFD3BD3E}"/>
              </a:ext>
            </a:extLst>
          </p:cNvPr>
          <p:cNvSpPr/>
          <p:nvPr/>
        </p:nvSpPr>
        <p:spPr>
          <a:xfrm>
            <a:off x="6319916"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51" name="Rectangle 50">
            <a:extLst>
              <a:ext uri="{FF2B5EF4-FFF2-40B4-BE49-F238E27FC236}">
                <a16:creationId xmlns:a16="http://schemas.microsoft.com/office/drawing/2014/main" id="{80C0ABD2-8F9D-45B7-B149-D2D880ED9FAE}"/>
              </a:ext>
            </a:extLst>
          </p:cNvPr>
          <p:cNvSpPr/>
          <p:nvPr/>
        </p:nvSpPr>
        <p:spPr>
          <a:xfrm>
            <a:off x="7233745"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52" name="Rectangle 51">
            <a:extLst>
              <a:ext uri="{FF2B5EF4-FFF2-40B4-BE49-F238E27FC236}">
                <a16:creationId xmlns:a16="http://schemas.microsoft.com/office/drawing/2014/main" id="{56C95058-9DCB-4CB1-8655-262CF37BF893}"/>
              </a:ext>
            </a:extLst>
          </p:cNvPr>
          <p:cNvSpPr/>
          <p:nvPr/>
        </p:nvSpPr>
        <p:spPr>
          <a:xfrm>
            <a:off x="7233745" y="3378667"/>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53" name="Rectangle 52">
            <a:extLst>
              <a:ext uri="{FF2B5EF4-FFF2-40B4-BE49-F238E27FC236}">
                <a16:creationId xmlns:a16="http://schemas.microsoft.com/office/drawing/2014/main" id="{699E8C8C-DE5D-4B89-BF1B-85595287BA07}"/>
              </a:ext>
            </a:extLst>
          </p:cNvPr>
          <p:cNvSpPr/>
          <p:nvPr/>
        </p:nvSpPr>
        <p:spPr>
          <a:xfrm>
            <a:off x="8181334" y="3363413"/>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54" name="Rectangle 53">
            <a:extLst>
              <a:ext uri="{FF2B5EF4-FFF2-40B4-BE49-F238E27FC236}">
                <a16:creationId xmlns:a16="http://schemas.microsoft.com/office/drawing/2014/main" id="{D3B7EE1E-B31A-4892-B2B1-BA2623FB90AB}"/>
              </a:ext>
            </a:extLst>
          </p:cNvPr>
          <p:cNvSpPr/>
          <p:nvPr/>
        </p:nvSpPr>
        <p:spPr>
          <a:xfrm>
            <a:off x="8181334" y="275771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55" name="Rectangle 54">
            <a:extLst>
              <a:ext uri="{FF2B5EF4-FFF2-40B4-BE49-F238E27FC236}">
                <a16:creationId xmlns:a16="http://schemas.microsoft.com/office/drawing/2014/main" id="{0A0A0D85-8A91-4819-BBCA-793961B42329}"/>
              </a:ext>
            </a:extLst>
          </p:cNvPr>
          <p:cNvSpPr/>
          <p:nvPr/>
        </p:nvSpPr>
        <p:spPr>
          <a:xfrm>
            <a:off x="7238508" y="276441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8" name="Rectangle 7">
            <a:extLst>
              <a:ext uri="{FF2B5EF4-FFF2-40B4-BE49-F238E27FC236}">
                <a16:creationId xmlns:a16="http://schemas.microsoft.com/office/drawing/2014/main" id="{92504D38-0C5B-4E2E-B26B-5346D4BED79C}"/>
              </a:ext>
            </a:extLst>
          </p:cNvPr>
          <p:cNvSpPr/>
          <p:nvPr/>
        </p:nvSpPr>
        <p:spPr>
          <a:xfrm>
            <a:off x="6045083" y="5220072"/>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7" name="Rectangle 56">
            <a:extLst>
              <a:ext uri="{FF2B5EF4-FFF2-40B4-BE49-F238E27FC236}">
                <a16:creationId xmlns:a16="http://schemas.microsoft.com/office/drawing/2014/main" id="{D97A8314-BA39-4C54-BEE5-516A42016520}"/>
              </a:ext>
            </a:extLst>
          </p:cNvPr>
          <p:cNvSpPr/>
          <p:nvPr/>
        </p:nvSpPr>
        <p:spPr>
          <a:xfrm>
            <a:off x="5060269"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58" name="Rectangle 57">
            <a:extLst>
              <a:ext uri="{FF2B5EF4-FFF2-40B4-BE49-F238E27FC236}">
                <a16:creationId xmlns:a16="http://schemas.microsoft.com/office/drawing/2014/main" id="{B1E520BF-88E1-450E-BD9A-7FCA9C4FD003}"/>
              </a:ext>
            </a:extLst>
          </p:cNvPr>
          <p:cNvSpPr/>
          <p:nvPr/>
        </p:nvSpPr>
        <p:spPr>
          <a:xfrm>
            <a:off x="3709162"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9" name="Oval 8">
            <a:extLst>
              <a:ext uri="{FF2B5EF4-FFF2-40B4-BE49-F238E27FC236}">
                <a16:creationId xmlns:a16="http://schemas.microsoft.com/office/drawing/2014/main" id="{C574E1B0-9702-4A2C-A131-E1E58AFD5EC7}"/>
              </a:ext>
            </a:extLst>
          </p:cNvPr>
          <p:cNvSpPr/>
          <p:nvPr/>
        </p:nvSpPr>
        <p:spPr>
          <a:xfrm>
            <a:off x="3571848" y="4916479"/>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9" name="Oval 58">
            <a:extLst>
              <a:ext uri="{FF2B5EF4-FFF2-40B4-BE49-F238E27FC236}">
                <a16:creationId xmlns:a16="http://schemas.microsoft.com/office/drawing/2014/main" id="{25E8DE0F-9557-41AC-A2E4-BD1B7911D4B9}"/>
              </a:ext>
            </a:extLst>
          </p:cNvPr>
          <p:cNvSpPr/>
          <p:nvPr/>
        </p:nvSpPr>
        <p:spPr>
          <a:xfrm>
            <a:off x="4911326" y="4916479"/>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0" name="Rectangle 59">
            <a:extLst>
              <a:ext uri="{FF2B5EF4-FFF2-40B4-BE49-F238E27FC236}">
                <a16:creationId xmlns:a16="http://schemas.microsoft.com/office/drawing/2014/main" id="{825F1601-7B08-4A45-83BA-726CF8A1B9C9}"/>
              </a:ext>
            </a:extLst>
          </p:cNvPr>
          <p:cNvSpPr/>
          <p:nvPr/>
        </p:nvSpPr>
        <p:spPr>
          <a:xfrm>
            <a:off x="3250407" y="5201487"/>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10" name="Rectangle 9">
            <a:extLst>
              <a:ext uri="{FF2B5EF4-FFF2-40B4-BE49-F238E27FC236}">
                <a16:creationId xmlns:a16="http://schemas.microsoft.com/office/drawing/2014/main" id="{0B687506-EDCD-468C-8718-6AB7E121C870}"/>
              </a:ext>
            </a:extLst>
          </p:cNvPr>
          <p:cNvSpPr/>
          <p:nvPr/>
        </p:nvSpPr>
        <p:spPr>
          <a:xfrm>
            <a:off x="6221655" y="2225040"/>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1" name="Rectangle 10">
            <a:extLst>
              <a:ext uri="{FF2B5EF4-FFF2-40B4-BE49-F238E27FC236}">
                <a16:creationId xmlns:a16="http://schemas.microsoft.com/office/drawing/2014/main" id="{BFD3E35B-D915-419B-8E76-3BEBD1C3FB50}"/>
              </a:ext>
            </a:extLst>
          </p:cNvPr>
          <p:cNvSpPr/>
          <p:nvPr/>
        </p:nvSpPr>
        <p:spPr>
          <a:xfrm>
            <a:off x="3994885" y="2321570"/>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66" name="Rectangle: Rounded Corners 65">
            <a:extLst>
              <a:ext uri="{FF2B5EF4-FFF2-40B4-BE49-F238E27FC236}">
                <a16:creationId xmlns:a16="http://schemas.microsoft.com/office/drawing/2014/main" id="{6196997B-99C5-4E8C-974F-518F402AAE85}"/>
              </a:ext>
            </a:extLst>
          </p:cNvPr>
          <p:cNvSpPr/>
          <p:nvPr/>
        </p:nvSpPr>
        <p:spPr>
          <a:xfrm>
            <a:off x="8348514" y="5201487"/>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spTree>
    <p:extLst>
      <p:ext uri="{BB962C8B-B14F-4D97-AF65-F5344CB8AC3E}">
        <p14:creationId xmlns:p14="http://schemas.microsoft.com/office/powerpoint/2010/main" val="606404778"/>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 name="Picture 70">
            <a:extLst>
              <a:ext uri="{FF2B5EF4-FFF2-40B4-BE49-F238E27FC236}">
                <a16:creationId xmlns:a16="http://schemas.microsoft.com/office/drawing/2014/main" id="{613E861B-775D-453C-BB62-0737ED8B1B56}"/>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36" name="Rectangle 35">
            <a:extLst>
              <a:ext uri="{FF2B5EF4-FFF2-40B4-BE49-F238E27FC236}">
                <a16:creationId xmlns:a16="http://schemas.microsoft.com/office/drawing/2014/main" id="{6BC616B4-09E2-416C-A178-7BAC40EC9D9A}"/>
              </a:ext>
            </a:extLst>
          </p:cNvPr>
          <p:cNvSpPr/>
          <p:nvPr/>
        </p:nvSpPr>
        <p:spPr>
          <a:xfrm>
            <a:off x="451599" y="262135"/>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7" name="Rectangle 36">
            <a:extLst>
              <a:ext uri="{FF2B5EF4-FFF2-40B4-BE49-F238E27FC236}">
                <a16:creationId xmlns:a16="http://schemas.microsoft.com/office/drawing/2014/main" id="{E2B17196-B13C-414B-A2E3-2C6F095436FF}"/>
              </a:ext>
            </a:extLst>
          </p:cNvPr>
          <p:cNvSpPr/>
          <p:nvPr/>
        </p:nvSpPr>
        <p:spPr>
          <a:xfrm>
            <a:off x="10938419" y="-2477"/>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48" name="Rectangle 47">
            <a:extLst>
              <a:ext uri="{FF2B5EF4-FFF2-40B4-BE49-F238E27FC236}">
                <a16:creationId xmlns:a16="http://schemas.microsoft.com/office/drawing/2014/main" id="{0906836D-C259-4A16-A919-EE36EC822421}"/>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50" name="TextBox 49">
            <a:extLst>
              <a:ext uri="{FF2B5EF4-FFF2-40B4-BE49-F238E27FC236}">
                <a16:creationId xmlns:a16="http://schemas.microsoft.com/office/drawing/2014/main" id="{FD26C5AB-27E2-41AA-8AB3-A8BC49633D24}"/>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51" name="Rectangle: Rounded Corners 50">
            <a:extLst>
              <a:ext uri="{FF2B5EF4-FFF2-40B4-BE49-F238E27FC236}">
                <a16:creationId xmlns:a16="http://schemas.microsoft.com/office/drawing/2014/main" id="{B9AE6F89-9057-4781-8D81-50243B11C4EE}"/>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52" name="Rectangle 51">
            <a:extLst>
              <a:ext uri="{FF2B5EF4-FFF2-40B4-BE49-F238E27FC236}">
                <a16:creationId xmlns:a16="http://schemas.microsoft.com/office/drawing/2014/main" id="{E3C8296A-0C14-4FF2-8913-A5A9A46EF38F}"/>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53" name="Rectangle 52">
            <a:extLst>
              <a:ext uri="{FF2B5EF4-FFF2-40B4-BE49-F238E27FC236}">
                <a16:creationId xmlns:a16="http://schemas.microsoft.com/office/drawing/2014/main" id="{7DE71426-B98E-4A6E-844D-25F44EA1E47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54" name="Rectangle 53">
            <a:extLst>
              <a:ext uri="{FF2B5EF4-FFF2-40B4-BE49-F238E27FC236}">
                <a16:creationId xmlns:a16="http://schemas.microsoft.com/office/drawing/2014/main" id="{1F226DF4-0F57-4222-98E5-314B1CFF7214}"/>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55" name="Rectangle 54">
            <a:extLst>
              <a:ext uri="{FF2B5EF4-FFF2-40B4-BE49-F238E27FC236}">
                <a16:creationId xmlns:a16="http://schemas.microsoft.com/office/drawing/2014/main" id="{9C951132-E77D-4B11-A03F-A08929BD0EFE}"/>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56" name="Rectangle 55">
            <a:extLst>
              <a:ext uri="{FF2B5EF4-FFF2-40B4-BE49-F238E27FC236}">
                <a16:creationId xmlns:a16="http://schemas.microsoft.com/office/drawing/2014/main" id="{56CD6508-1AEA-4CFA-BA03-1852908860C2}"/>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57" name="Rectangle 56">
            <a:extLst>
              <a:ext uri="{FF2B5EF4-FFF2-40B4-BE49-F238E27FC236}">
                <a16:creationId xmlns:a16="http://schemas.microsoft.com/office/drawing/2014/main" id="{55F6DABA-86AA-485A-AA56-C50F25F859E4}"/>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58" name="Rectangle 57">
            <a:extLst>
              <a:ext uri="{FF2B5EF4-FFF2-40B4-BE49-F238E27FC236}">
                <a16:creationId xmlns:a16="http://schemas.microsoft.com/office/drawing/2014/main" id="{E979CBFA-D068-4473-972E-FA9219D42C77}"/>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59" name="Rectangle 58">
            <a:extLst>
              <a:ext uri="{FF2B5EF4-FFF2-40B4-BE49-F238E27FC236}">
                <a16:creationId xmlns:a16="http://schemas.microsoft.com/office/drawing/2014/main" id="{B21276D8-BB3D-446D-A275-09FA4EB395F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60" name="Rectangle 59">
            <a:extLst>
              <a:ext uri="{FF2B5EF4-FFF2-40B4-BE49-F238E27FC236}">
                <a16:creationId xmlns:a16="http://schemas.microsoft.com/office/drawing/2014/main" id="{9B52A08F-EC90-4F5B-A0A7-A480A5B385A0}"/>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61" name="Rectangle 60">
            <a:extLst>
              <a:ext uri="{FF2B5EF4-FFF2-40B4-BE49-F238E27FC236}">
                <a16:creationId xmlns:a16="http://schemas.microsoft.com/office/drawing/2014/main" id="{AA38765D-78C9-49E0-AF7E-02CBC31CECC7}"/>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62" name="Rectangle 61">
            <a:extLst>
              <a:ext uri="{FF2B5EF4-FFF2-40B4-BE49-F238E27FC236}">
                <a16:creationId xmlns:a16="http://schemas.microsoft.com/office/drawing/2014/main" id="{F3A75F52-57B2-4078-8994-BC52B274CDD7}"/>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63" name="Rectangle 62">
            <a:extLst>
              <a:ext uri="{FF2B5EF4-FFF2-40B4-BE49-F238E27FC236}">
                <a16:creationId xmlns:a16="http://schemas.microsoft.com/office/drawing/2014/main" id="{C0AA0149-351E-489B-9C16-561C631F7B1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64" name="Rectangle 63">
            <a:extLst>
              <a:ext uri="{FF2B5EF4-FFF2-40B4-BE49-F238E27FC236}">
                <a16:creationId xmlns:a16="http://schemas.microsoft.com/office/drawing/2014/main" id="{3455A4E7-CE0D-4085-AF5D-A99AB1FA6BE7}"/>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65" name="Rectangle 64">
            <a:extLst>
              <a:ext uri="{FF2B5EF4-FFF2-40B4-BE49-F238E27FC236}">
                <a16:creationId xmlns:a16="http://schemas.microsoft.com/office/drawing/2014/main" id="{076BC21D-8B02-4358-813C-13665DFFCEE9}"/>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66" name="TextBox 65">
            <a:extLst>
              <a:ext uri="{FF2B5EF4-FFF2-40B4-BE49-F238E27FC236}">
                <a16:creationId xmlns:a16="http://schemas.microsoft.com/office/drawing/2014/main" id="{3081C858-39FE-4F3B-84D2-160EAE6CA0E1}"/>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br>
              <a:rPr lang="en-US" sz="1600" dirty="0">
                <a:solidFill>
                  <a:schemeClr val="tx1">
                    <a:lumMod val="85000"/>
                    <a:lumOff val="15000"/>
                  </a:schemeClr>
                </a:solidFill>
              </a:rPr>
            </a:br>
            <a:r>
              <a:rPr lang="en-US" sz="1600" dirty="0">
                <a:solidFill>
                  <a:schemeClr val="tx1">
                    <a:lumMod val="85000"/>
                    <a:lumOff val="15000"/>
                  </a:schemeClr>
                </a:solidFill>
              </a:rPr>
              <a:t>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67" name="Picture 66">
            <a:extLst>
              <a:ext uri="{FF2B5EF4-FFF2-40B4-BE49-F238E27FC236}">
                <a16:creationId xmlns:a16="http://schemas.microsoft.com/office/drawing/2014/main" id="{3193F9BD-7E3D-41A0-97CA-874905F41BB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68" name="Rectangle: Rounded Corners 67">
            <a:extLst>
              <a:ext uri="{FF2B5EF4-FFF2-40B4-BE49-F238E27FC236}">
                <a16:creationId xmlns:a16="http://schemas.microsoft.com/office/drawing/2014/main" id="{196DAD81-0AB1-41B1-8CE1-9190896C3227}"/>
              </a:ext>
            </a:extLst>
          </p:cNvPr>
          <p:cNvSpPr/>
          <p:nvPr/>
        </p:nvSpPr>
        <p:spPr>
          <a:xfrm>
            <a:off x="9633558" y="5541107"/>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69" name="Rectangle: Rounded Corners 68">
            <a:extLst>
              <a:ext uri="{FF2B5EF4-FFF2-40B4-BE49-F238E27FC236}">
                <a16:creationId xmlns:a16="http://schemas.microsoft.com/office/drawing/2014/main" id="{5D9F2F52-48AF-4CC0-9368-D7A49BBC1540}"/>
              </a:ext>
            </a:extLst>
          </p:cNvPr>
          <p:cNvSpPr/>
          <p:nvPr/>
        </p:nvSpPr>
        <p:spPr>
          <a:xfrm>
            <a:off x="9633558" y="5798031"/>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2" name="Rectangle 1">
            <a:extLst>
              <a:ext uri="{FF2B5EF4-FFF2-40B4-BE49-F238E27FC236}">
                <a16:creationId xmlns:a16="http://schemas.microsoft.com/office/drawing/2014/main" id="{7794201C-E566-4A62-98A4-B86942C6E834}"/>
              </a:ext>
            </a:extLst>
          </p:cNvPr>
          <p:cNvSpPr/>
          <p:nvPr/>
        </p:nvSpPr>
        <p:spPr>
          <a:xfrm>
            <a:off x="-12701" y="-2477"/>
            <a:ext cx="12191999" cy="6858000"/>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72" name="Picture 71">
            <a:extLst>
              <a:ext uri="{FF2B5EF4-FFF2-40B4-BE49-F238E27FC236}">
                <a16:creationId xmlns:a16="http://schemas.microsoft.com/office/drawing/2014/main" id="{AE0C291D-5E3B-4AF0-BE33-553816F8ECD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18501" y="2058229"/>
            <a:ext cx="6096000" cy="3637280"/>
          </a:xfrm>
          <a:prstGeom prst="rect">
            <a:avLst/>
          </a:prstGeom>
        </p:spPr>
      </p:pic>
      <p:sp>
        <p:nvSpPr>
          <p:cNvPr id="38" name="TextBox 37">
            <a:extLst>
              <a:ext uri="{FF2B5EF4-FFF2-40B4-BE49-F238E27FC236}">
                <a16:creationId xmlns:a16="http://schemas.microsoft.com/office/drawing/2014/main" id="{3E8EA45D-E535-42EC-A383-B54C02CEC023}"/>
              </a:ext>
            </a:extLst>
          </p:cNvPr>
          <p:cNvSpPr txBox="1"/>
          <p:nvPr/>
        </p:nvSpPr>
        <p:spPr>
          <a:xfrm>
            <a:off x="5272848" y="5764387"/>
            <a:ext cx="2418246" cy="369332"/>
          </a:xfrm>
          <a:prstGeom prst="rect">
            <a:avLst/>
          </a:prstGeom>
          <a:noFill/>
        </p:spPr>
        <p:txBody>
          <a:bodyPr wrap="square">
            <a:spAutoFit/>
          </a:bodyPr>
          <a:lstStyle/>
          <a:p>
            <a:r>
              <a:rPr lang="de-DE" dirty="0">
                <a:solidFill>
                  <a:schemeClr val="bg1"/>
                </a:solidFill>
              </a:rPr>
              <a:t>(handled by APIs)</a:t>
            </a:r>
            <a:endParaRPr lang="en-DE" dirty="0">
              <a:solidFill>
                <a:schemeClr val="bg1"/>
              </a:solidFill>
            </a:endParaRPr>
          </a:p>
        </p:txBody>
      </p:sp>
    </p:spTree>
    <p:extLst>
      <p:ext uri="{BB962C8B-B14F-4D97-AF65-F5344CB8AC3E}">
        <p14:creationId xmlns:p14="http://schemas.microsoft.com/office/powerpoint/2010/main" val="968221515"/>
      </p:ext>
    </p:extLst>
  </p:cSld>
  <p:clrMapOvr>
    <a:masterClrMapping/>
  </p:clrMapOvr>
  <mc:AlternateContent xmlns:mc="http://schemas.openxmlformats.org/markup-compatibility/2006" xmlns:p14="http://schemas.microsoft.com/office/powerpoint/2010/main">
    <mc:Choice Requires="p14">
      <p:transition spd="med" p14:dur="700" advClick="0" advTm="2000">
        <p:fade/>
      </p:transition>
    </mc:Choice>
    <mc:Fallback xmlns="">
      <p:transition spd="med" advClick="0" advTm="2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670BC9-179E-4C3C-9FE3-F83D5373AAC1}"/>
              </a:ext>
            </a:extLst>
          </p:cNvPr>
          <p:cNvSpPr/>
          <p:nvPr/>
        </p:nvSpPr>
        <p:spPr>
          <a:xfrm>
            <a:off x="0" y="0"/>
            <a:ext cx="12192000" cy="68580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4400" dirty="0">
                <a:solidFill>
                  <a:schemeClr val="bg1"/>
                </a:solidFill>
              </a:rPr>
              <a:t>Booking a service through </a:t>
            </a:r>
            <a:br>
              <a:rPr lang="en-US" sz="4400" dirty="0">
                <a:solidFill>
                  <a:schemeClr val="bg1"/>
                </a:solidFill>
              </a:rPr>
            </a:br>
            <a:r>
              <a:rPr lang="en-US" sz="4400" dirty="0">
                <a:solidFill>
                  <a:schemeClr val="bg1"/>
                </a:solidFill>
              </a:rPr>
              <a:t>the Booking Template</a:t>
            </a:r>
          </a:p>
          <a:p>
            <a:pPr algn="ctr"/>
            <a:r>
              <a:rPr lang="en-US" sz="4400" dirty="0">
                <a:solidFill>
                  <a:schemeClr val="bg1"/>
                </a:solidFill>
              </a:rPr>
              <a:t>While logged in</a:t>
            </a:r>
            <a:endParaRPr lang="en-DE" sz="4400" dirty="0">
              <a:solidFill>
                <a:schemeClr val="bg1"/>
              </a:solidFill>
            </a:endParaRPr>
          </a:p>
        </p:txBody>
      </p:sp>
      <p:sp>
        <p:nvSpPr>
          <p:cNvPr id="3" name="TextBox 2">
            <a:extLst>
              <a:ext uri="{FF2B5EF4-FFF2-40B4-BE49-F238E27FC236}">
                <a16:creationId xmlns:a16="http://schemas.microsoft.com/office/drawing/2014/main" id="{F5E4B85F-F43E-4965-8F28-E3A60E467542}"/>
              </a:ext>
            </a:extLst>
          </p:cNvPr>
          <p:cNvSpPr txBox="1"/>
          <p:nvPr/>
        </p:nvSpPr>
        <p:spPr>
          <a:xfrm>
            <a:off x="4093028" y="4764705"/>
            <a:ext cx="4005943" cy="461665"/>
          </a:xfrm>
          <a:prstGeom prst="rect">
            <a:avLst/>
          </a:prstGeom>
          <a:noFill/>
        </p:spPr>
        <p:txBody>
          <a:bodyPr wrap="square">
            <a:spAutoFit/>
          </a:bodyPr>
          <a:lstStyle/>
          <a:p>
            <a:r>
              <a:rPr lang="de-DE" sz="2400" b="1" dirty="0"/>
              <a:t>Click to continue presentation</a:t>
            </a:r>
            <a:endParaRPr lang="en-DE" sz="2400" dirty="0"/>
          </a:p>
        </p:txBody>
      </p:sp>
    </p:spTree>
    <p:extLst>
      <p:ext uri="{BB962C8B-B14F-4D97-AF65-F5344CB8AC3E}">
        <p14:creationId xmlns:p14="http://schemas.microsoft.com/office/powerpoint/2010/main" val="2108766570"/>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Rectangle 23">
            <a:extLst>
              <a:ext uri="{FF2B5EF4-FFF2-40B4-BE49-F238E27FC236}">
                <a16:creationId xmlns:a16="http://schemas.microsoft.com/office/drawing/2014/main" id="{A1971BAC-36FA-472B-A8EA-75E9C9A0C874}"/>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25" name="Rectangle 24">
            <a:extLst>
              <a:ext uri="{FF2B5EF4-FFF2-40B4-BE49-F238E27FC236}">
                <a16:creationId xmlns:a16="http://schemas.microsoft.com/office/drawing/2014/main" id="{5BED69DC-5CD9-4661-8DE8-17AB6B642309}"/>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3530849643"/>
      </p:ext>
    </p:extLst>
  </p:cSld>
  <p:clrMapOvr>
    <a:masterClrMapping/>
  </p:clrMapOvr>
  <p:transition spd="slow" advTm="0"/>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Rectangle 23">
            <a:extLst>
              <a:ext uri="{FF2B5EF4-FFF2-40B4-BE49-F238E27FC236}">
                <a16:creationId xmlns:a16="http://schemas.microsoft.com/office/drawing/2014/main" id="{A1971BAC-36FA-472B-A8EA-75E9C9A0C874}"/>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25" name="Rectangle 24">
            <a:extLst>
              <a:ext uri="{FF2B5EF4-FFF2-40B4-BE49-F238E27FC236}">
                <a16:creationId xmlns:a16="http://schemas.microsoft.com/office/drawing/2014/main" id="{5BED69DC-5CD9-4661-8DE8-17AB6B642309}"/>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2" name="Oval 1">
            <a:extLst>
              <a:ext uri="{FF2B5EF4-FFF2-40B4-BE49-F238E27FC236}">
                <a16:creationId xmlns:a16="http://schemas.microsoft.com/office/drawing/2014/main" id="{1236EE42-5DAE-48B5-BEC3-6F7506EAC229}"/>
              </a:ext>
            </a:extLst>
          </p:cNvPr>
          <p:cNvSpPr/>
          <p:nvPr/>
        </p:nvSpPr>
        <p:spPr>
          <a:xfrm>
            <a:off x="1733550" y="1343025"/>
            <a:ext cx="1834911" cy="176653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3086421348"/>
      </p:ext>
    </p:extLst>
  </p:cSld>
  <p:clrMapOvr>
    <a:masterClrMapping/>
  </p:clrMapOvr>
  <p:transition spd="slow" advTm="1000"/>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16" name="Picture 15">
            <a:extLst>
              <a:ext uri="{FF2B5EF4-FFF2-40B4-BE49-F238E27FC236}">
                <a16:creationId xmlns:a16="http://schemas.microsoft.com/office/drawing/2014/main" id="{47030FD2-53E1-4EB4-B7F3-918F30E90EEA}"/>
              </a:ext>
            </a:extLst>
          </p:cNvPr>
          <p:cNvPicPr>
            <a:picLocks noChangeAspect="1"/>
          </p:cNvPicPr>
          <p:nvPr/>
        </p:nvPicPr>
        <p:blipFill>
          <a:blip r:embed="rId3">
            <a:alphaModFix/>
            <a:extLst>
              <a:ext uri="{BEBA8EAE-BF5A-486C-A8C5-ECC9F3942E4B}">
                <a14:imgProps xmlns:a14="http://schemas.microsoft.com/office/drawing/2010/main">
                  <a14:imgLayer r:embed="rId4">
                    <a14:imgEffect>
                      <a14:sharpenSoften amount="-4000"/>
                    </a14:imgEffect>
                  </a14:imgLayer>
                </a14:imgProps>
              </a:ext>
              <a:ext uri="{28A0092B-C50C-407E-A947-70E740481C1C}">
                <a14:useLocalDpi xmlns:a14="http://schemas.microsoft.com/office/drawing/2010/main" val="0"/>
              </a:ext>
            </a:extLst>
          </a:blip>
          <a:stretch>
            <a:fillRect/>
          </a:stretch>
        </p:blipFill>
        <p:spPr>
          <a:xfrm>
            <a:off x="4884" y="829064"/>
            <a:ext cx="12028932" cy="6858000"/>
          </a:xfrm>
          <a:prstGeom prst="rect">
            <a:avLst/>
          </a:prstGeom>
          <a:noFill/>
          <a:ln>
            <a:noFill/>
          </a:ln>
        </p:spPr>
      </p:pic>
      <p:sp>
        <p:nvSpPr>
          <p:cNvPr id="19" name="TextBox 18">
            <a:extLst>
              <a:ext uri="{FF2B5EF4-FFF2-40B4-BE49-F238E27FC236}">
                <a16:creationId xmlns:a16="http://schemas.microsoft.com/office/drawing/2014/main" id="{1D51822B-640A-488F-93F5-90BD0B7D485D}"/>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0" name="TextBox 19">
            <a:extLst>
              <a:ext uri="{FF2B5EF4-FFF2-40B4-BE49-F238E27FC236}">
                <a16:creationId xmlns:a16="http://schemas.microsoft.com/office/drawing/2014/main" id="{A8BD8CFF-712C-489F-AA8D-FB59CCD57F1A}"/>
              </a:ext>
            </a:extLst>
          </p:cNvPr>
          <p:cNvSpPr txBox="1"/>
          <p:nvPr/>
        </p:nvSpPr>
        <p:spPr>
          <a:xfrm>
            <a:off x="3568461" y="63120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1" name="Rectangle: Rounded Corners 20">
            <a:extLst>
              <a:ext uri="{FF2B5EF4-FFF2-40B4-BE49-F238E27FC236}">
                <a16:creationId xmlns:a16="http://schemas.microsoft.com/office/drawing/2014/main" id="{6813D56C-4749-4539-9F1F-F04EB97BCEC9}"/>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3" name="Rectangle: Rounded Corners 22">
            <a:extLst>
              <a:ext uri="{FF2B5EF4-FFF2-40B4-BE49-F238E27FC236}">
                <a16:creationId xmlns:a16="http://schemas.microsoft.com/office/drawing/2014/main" id="{912BBE24-147D-48C1-BAE7-5FC792563DED}"/>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Rectangle: Rounded Corners 23">
            <a:extLst>
              <a:ext uri="{FF2B5EF4-FFF2-40B4-BE49-F238E27FC236}">
                <a16:creationId xmlns:a16="http://schemas.microsoft.com/office/drawing/2014/main" id="{87D0724F-F9DB-496D-B339-CB1B1AAD5661}"/>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5" name="Rectangle: Rounded Corners 24">
            <a:extLst>
              <a:ext uri="{FF2B5EF4-FFF2-40B4-BE49-F238E27FC236}">
                <a16:creationId xmlns:a16="http://schemas.microsoft.com/office/drawing/2014/main" id="{2A6AEA45-8FA7-4924-840E-A433B38923E6}"/>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6" name="Rectangle: Rounded Corners 25">
            <a:extLst>
              <a:ext uri="{FF2B5EF4-FFF2-40B4-BE49-F238E27FC236}">
                <a16:creationId xmlns:a16="http://schemas.microsoft.com/office/drawing/2014/main" id="{B8B7A5BB-FCC5-413C-A0DE-3CDBAAF3C670}"/>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26">
            <a:extLst>
              <a:ext uri="{FF2B5EF4-FFF2-40B4-BE49-F238E27FC236}">
                <a16:creationId xmlns:a16="http://schemas.microsoft.com/office/drawing/2014/main" id="{F4FBEFAE-8A88-478C-B22D-E92761B592C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28" name="Rectangle 27">
            <a:extLst>
              <a:ext uri="{FF2B5EF4-FFF2-40B4-BE49-F238E27FC236}">
                <a16:creationId xmlns:a16="http://schemas.microsoft.com/office/drawing/2014/main" id="{3A690B73-D5CA-4AD8-8489-CAF54E41BBE6}"/>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3470232821"/>
      </p:ext>
    </p:extLst>
  </p:cSld>
  <p:clrMapOvr>
    <a:masterClrMapping/>
  </p:clrMapOvr>
  <p:transition spd="slow" advClick="0" advTm="1000">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29638" y="-2"/>
            <a:ext cx="12192000" cy="6858000"/>
          </a:xfrm>
          <a:prstGeom prst="rect">
            <a:avLst/>
          </a:prstGeom>
        </p:spPr>
      </p:pic>
      <p:sp>
        <p:nvSpPr>
          <p:cNvPr id="2" name="Rectangle 1">
            <a:extLst>
              <a:ext uri="{FF2B5EF4-FFF2-40B4-BE49-F238E27FC236}">
                <a16:creationId xmlns:a16="http://schemas.microsoft.com/office/drawing/2014/main" id="{A5D0A3BE-15F2-4FB6-B3BC-B127400BEB30}"/>
              </a:ext>
            </a:extLst>
          </p:cNvPr>
          <p:cNvSpPr/>
          <p:nvPr/>
        </p:nvSpPr>
        <p:spPr>
          <a:xfrm>
            <a:off x="-29638" y="895737"/>
            <a:ext cx="12078618" cy="2748507"/>
          </a:xfrm>
          <a:prstGeom prst="rect">
            <a:avLst/>
          </a:prstGeom>
          <a:solidFill>
            <a:srgbClr val="FFD5FF">
              <a:alpha val="62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pic>
        <p:nvPicPr>
          <p:cNvPr id="47" name="Picture 46">
            <a:extLst>
              <a:ext uri="{FF2B5EF4-FFF2-40B4-BE49-F238E27FC236}">
                <a16:creationId xmlns:a16="http://schemas.microsoft.com/office/drawing/2014/main" id="{A9D509F1-39F9-49B2-A97F-FA31298B76EC}"/>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rcRect l="26011" t="32336" r="33479" b="41612"/>
          <a:stretch>
            <a:fillRect/>
          </a:stretch>
        </p:blipFill>
        <p:spPr>
          <a:xfrm>
            <a:off x="1744892" y="1669279"/>
            <a:ext cx="1371686" cy="1328391"/>
          </a:xfrm>
          <a:custGeom>
            <a:avLst/>
            <a:gdLst>
              <a:gd name="connsiteX0" fmla="*/ 827010 w 1654020"/>
              <a:gd name="connsiteY0" fmla="*/ 0 h 1595562"/>
              <a:gd name="connsiteX1" fmla="*/ 1654020 w 1654020"/>
              <a:gd name="connsiteY1" fmla="*/ 797781 h 1595562"/>
              <a:gd name="connsiteX2" fmla="*/ 827010 w 1654020"/>
              <a:gd name="connsiteY2" fmla="*/ 1595562 h 1595562"/>
              <a:gd name="connsiteX3" fmla="*/ 0 w 1654020"/>
              <a:gd name="connsiteY3" fmla="*/ 797781 h 1595562"/>
              <a:gd name="connsiteX4" fmla="*/ 827010 w 1654020"/>
              <a:gd name="connsiteY4" fmla="*/ 0 h 1595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4020" h="1595562">
                <a:moveTo>
                  <a:pt x="827010" y="0"/>
                </a:moveTo>
                <a:cubicBezTo>
                  <a:pt x="1283755" y="0"/>
                  <a:pt x="1654020" y="357179"/>
                  <a:pt x="1654020" y="797781"/>
                </a:cubicBezTo>
                <a:cubicBezTo>
                  <a:pt x="1654020" y="1238383"/>
                  <a:pt x="1283755" y="1595562"/>
                  <a:pt x="827010" y="1595562"/>
                </a:cubicBezTo>
                <a:cubicBezTo>
                  <a:pt x="370265" y="1595562"/>
                  <a:pt x="0" y="1238383"/>
                  <a:pt x="0" y="797781"/>
                </a:cubicBezTo>
                <a:cubicBezTo>
                  <a:pt x="0" y="357179"/>
                  <a:pt x="370265" y="0"/>
                  <a:pt x="827010" y="0"/>
                </a:cubicBezTo>
                <a:close/>
              </a:path>
            </a:pathLst>
          </a:custGeom>
          <a:ln w="76200">
            <a:solidFill>
              <a:srgbClr val="B1317A"/>
            </a:solidFill>
          </a:ln>
        </p:spPr>
      </p:pic>
      <p:sp>
        <p:nvSpPr>
          <p:cNvPr id="48" name="TextBox 47">
            <a:extLst>
              <a:ext uri="{FF2B5EF4-FFF2-40B4-BE49-F238E27FC236}">
                <a16:creationId xmlns:a16="http://schemas.microsoft.com/office/drawing/2014/main" id="{3538E25F-34B6-4686-BC0B-B91C63D6200A}"/>
              </a:ext>
            </a:extLst>
          </p:cNvPr>
          <p:cNvSpPr txBox="1"/>
          <p:nvPr/>
        </p:nvSpPr>
        <p:spPr>
          <a:xfrm>
            <a:off x="3405222" y="1374681"/>
            <a:ext cx="1720379" cy="954107"/>
          </a:xfrm>
          <a:prstGeom prst="rect">
            <a:avLst/>
          </a:prstGeom>
          <a:noFill/>
        </p:spPr>
        <p:txBody>
          <a:bodyPr wrap="square">
            <a:spAutoFit/>
          </a:bodyPr>
          <a:lstStyle/>
          <a:p>
            <a:r>
              <a:rPr lang="en-US" sz="1400" dirty="0">
                <a:solidFill>
                  <a:schemeClr val="tx1">
                    <a:lumMod val="75000"/>
                    <a:lumOff val="25000"/>
                  </a:schemeClr>
                </a:solidFill>
              </a:rPr>
              <a:t>Verified practitioner</a:t>
            </a:r>
            <a:br>
              <a:rPr lang="en-US" sz="1400" dirty="0">
                <a:solidFill>
                  <a:schemeClr val="tx1">
                    <a:lumMod val="75000"/>
                    <a:lumOff val="25000"/>
                  </a:schemeClr>
                </a:solidFill>
              </a:rPr>
            </a:br>
            <a:r>
              <a:rPr lang="en-US" sz="1400" dirty="0">
                <a:solidFill>
                  <a:schemeClr val="tx1">
                    <a:lumMod val="75000"/>
                    <a:lumOff val="25000"/>
                  </a:schemeClr>
                </a:solidFill>
              </a:rPr>
              <a:t>pronouns:  He/Him</a:t>
            </a:r>
            <a:br>
              <a:rPr lang="en-US" sz="1400" dirty="0">
                <a:solidFill>
                  <a:schemeClr val="tx1">
                    <a:lumMod val="75000"/>
                    <a:lumOff val="25000"/>
                  </a:schemeClr>
                </a:solidFill>
              </a:rPr>
            </a:br>
            <a:r>
              <a:rPr lang="en-US" sz="1400" dirty="0">
                <a:solidFill>
                  <a:schemeClr val="tx1">
                    <a:lumMod val="75000"/>
                    <a:lumOff val="25000"/>
                  </a:schemeClr>
                </a:solidFill>
              </a:rPr>
              <a:t>Field and specialty:</a:t>
            </a:r>
            <a:br>
              <a:rPr lang="en-US" sz="1400" dirty="0">
                <a:solidFill>
                  <a:schemeClr val="tx1">
                    <a:lumMod val="75000"/>
                    <a:lumOff val="25000"/>
                  </a:schemeClr>
                </a:solidFill>
              </a:rPr>
            </a:br>
            <a:r>
              <a:rPr lang="en-US" sz="1400" dirty="0">
                <a:solidFill>
                  <a:schemeClr val="tx1">
                    <a:lumMod val="75000"/>
                    <a:lumOff val="25000"/>
                  </a:schemeClr>
                </a:solidFill>
              </a:rPr>
              <a:t>Personal yoga trainer</a:t>
            </a:r>
            <a:endParaRPr lang="en-DE" sz="1400" dirty="0">
              <a:solidFill>
                <a:schemeClr val="tx1">
                  <a:lumMod val="75000"/>
                  <a:lumOff val="25000"/>
                </a:schemeClr>
              </a:solidFill>
            </a:endParaRPr>
          </a:p>
        </p:txBody>
      </p:sp>
      <p:pic>
        <p:nvPicPr>
          <p:cNvPr id="11" name="Picture 10">
            <a:extLst>
              <a:ext uri="{FF2B5EF4-FFF2-40B4-BE49-F238E27FC236}">
                <a16:creationId xmlns:a16="http://schemas.microsoft.com/office/drawing/2014/main" id="{DFCAD653-CE49-4A06-9641-05AA0E9F89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27579" y="2735405"/>
            <a:ext cx="442682" cy="295121"/>
          </a:xfrm>
          <a:prstGeom prst="rect">
            <a:avLst/>
          </a:prstGeom>
        </p:spPr>
      </p:pic>
      <p:sp>
        <p:nvSpPr>
          <p:cNvPr id="49" name="TextBox 48">
            <a:extLst>
              <a:ext uri="{FF2B5EF4-FFF2-40B4-BE49-F238E27FC236}">
                <a16:creationId xmlns:a16="http://schemas.microsoft.com/office/drawing/2014/main" id="{32C7CB1F-1243-4C61-988A-207E7F2C7DB8}"/>
              </a:ext>
            </a:extLst>
          </p:cNvPr>
          <p:cNvSpPr txBox="1"/>
          <p:nvPr/>
        </p:nvSpPr>
        <p:spPr>
          <a:xfrm>
            <a:off x="1642188" y="1227143"/>
            <a:ext cx="1577094" cy="369332"/>
          </a:xfrm>
          <a:prstGeom prst="rect">
            <a:avLst/>
          </a:prstGeom>
          <a:noFill/>
        </p:spPr>
        <p:txBody>
          <a:bodyPr wrap="square">
            <a:spAutoFit/>
          </a:bodyPr>
          <a:lstStyle/>
          <a:p>
            <a:r>
              <a:rPr lang="en-US" dirty="0">
                <a:solidFill>
                  <a:schemeClr val="tx1">
                    <a:lumMod val="75000"/>
                    <a:lumOff val="25000"/>
                  </a:schemeClr>
                </a:solidFill>
              </a:rPr>
              <a:t>Roger Iskrenov</a:t>
            </a:r>
            <a:endParaRPr lang="en-DE" dirty="0">
              <a:solidFill>
                <a:schemeClr val="tx1">
                  <a:lumMod val="75000"/>
                  <a:lumOff val="25000"/>
                </a:schemeClr>
              </a:solidFill>
            </a:endParaRPr>
          </a:p>
        </p:txBody>
      </p:sp>
      <p:sp>
        <p:nvSpPr>
          <p:cNvPr id="50" name="TextBox 49">
            <a:extLst>
              <a:ext uri="{FF2B5EF4-FFF2-40B4-BE49-F238E27FC236}">
                <a16:creationId xmlns:a16="http://schemas.microsoft.com/office/drawing/2014/main" id="{B1C43DF3-72CF-4B7B-98F7-EE10004E4FAF}"/>
              </a:ext>
            </a:extLst>
          </p:cNvPr>
          <p:cNvSpPr txBox="1"/>
          <p:nvPr/>
        </p:nvSpPr>
        <p:spPr>
          <a:xfrm>
            <a:off x="5311541" y="1370847"/>
            <a:ext cx="5238271" cy="954107"/>
          </a:xfrm>
          <a:prstGeom prst="rect">
            <a:avLst/>
          </a:prstGeom>
          <a:noFill/>
        </p:spPr>
        <p:txBody>
          <a:bodyPr wrap="square">
            <a:spAutoFit/>
          </a:bodyPr>
          <a:lstStyle/>
          <a:p>
            <a:r>
              <a:rPr lang="de-DE" sz="1400" b="1" dirty="0"/>
              <a:t>Certifications &amp; Training:</a:t>
            </a:r>
            <a:endParaRPr lang="de-DE" sz="1400" dirty="0"/>
          </a:p>
          <a:p>
            <a:pPr>
              <a:buFont typeface="Arial" panose="020B0604020202020204" pitchFamily="34" charset="0"/>
              <a:buChar char="•"/>
            </a:pPr>
            <a:r>
              <a:rPr lang="de-DE" sz="1400" dirty="0"/>
              <a:t>Licensed Massage Therapist (LMT)</a:t>
            </a:r>
          </a:p>
          <a:p>
            <a:pPr>
              <a:buFont typeface="Arial" panose="020B0604020202020204" pitchFamily="34" charset="0"/>
              <a:buChar char="•"/>
            </a:pPr>
            <a:r>
              <a:rPr lang="de-DE" sz="1400" dirty="0"/>
              <a:t>Certified Yoga Instructor (RYT-500)</a:t>
            </a:r>
          </a:p>
          <a:p>
            <a:pPr>
              <a:buFont typeface="Arial" panose="020B0604020202020204" pitchFamily="34" charset="0"/>
              <a:buChar char="•"/>
            </a:pPr>
            <a:r>
              <a:rPr lang="de-DE" sz="1400" dirty="0"/>
              <a:t>Specializations: Deep Tissue, Myofascial Release, Thai Yoga Massage</a:t>
            </a:r>
          </a:p>
        </p:txBody>
      </p:sp>
      <p:sp>
        <p:nvSpPr>
          <p:cNvPr id="52" name="Rectangle: Rounded Corners 51">
            <a:extLst>
              <a:ext uri="{FF2B5EF4-FFF2-40B4-BE49-F238E27FC236}">
                <a16:creationId xmlns:a16="http://schemas.microsoft.com/office/drawing/2014/main" id="{6B451B2D-F7E8-49BB-B97F-669E8EE6C27F}"/>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Services</a:t>
            </a:r>
            <a:endParaRPr lang="en-DE" sz="2400" b="1" dirty="0">
              <a:solidFill>
                <a:schemeClr val="bg1"/>
              </a:solidFill>
            </a:endParaRPr>
          </a:p>
        </p:txBody>
      </p:sp>
      <p:sp>
        <p:nvSpPr>
          <p:cNvPr id="53" name="Rectangle 52">
            <a:extLst>
              <a:ext uri="{FF2B5EF4-FFF2-40B4-BE49-F238E27FC236}">
                <a16:creationId xmlns:a16="http://schemas.microsoft.com/office/drawing/2014/main" id="{BA119275-1AC9-4643-8846-74B432838CD0}"/>
              </a:ext>
            </a:extLst>
          </p:cNvPr>
          <p:cNvSpPr/>
          <p:nvPr/>
        </p:nvSpPr>
        <p:spPr>
          <a:xfrm>
            <a:off x="-19668" y="4029173"/>
            <a:ext cx="12061066" cy="1362393"/>
          </a:xfrm>
          <a:prstGeom prst="rect">
            <a:avLst/>
          </a:prstGeom>
          <a:solidFill>
            <a:srgbClr val="B1317A"/>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TextBox 54">
            <a:extLst>
              <a:ext uri="{FF2B5EF4-FFF2-40B4-BE49-F238E27FC236}">
                <a16:creationId xmlns:a16="http://schemas.microsoft.com/office/drawing/2014/main" id="{96A3E4DE-4613-4148-9495-6C6041AE0E9B}"/>
              </a:ext>
            </a:extLst>
          </p:cNvPr>
          <p:cNvSpPr txBox="1"/>
          <p:nvPr/>
        </p:nvSpPr>
        <p:spPr>
          <a:xfrm>
            <a:off x="5507908" y="3688850"/>
            <a:ext cx="882917" cy="369332"/>
          </a:xfrm>
          <a:prstGeom prst="rect">
            <a:avLst/>
          </a:prstGeom>
          <a:noFill/>
        </p:spPr>
        <p:txBody>
          <a:bodyPr wrap="square">
            <a:spAutoFit/>
          </a:bodyPr>
          <a:lstStyle/>
          <a:p>
            <a:r>
              <a:rPr lang="en-US" sz="1800" b="1" dirty="0">
                <a:solidFill>
                  <a:schemeClr val="bg1"/>
                </a:solidFill>
              </a:rPr>
              <a:t>Gallery</a:t>
            </a:r>
            <a:endParaRPr lang="en-DE" dirty="0"/>
          </a:p>
        </p:txBody>
      </p:sp>
      <p:pic>
        <p:nvPicPr>
          <p:cNvPr id="57" name="Picture 56">
            <a:extLst>
              <a:ext uri="{FF2B5EF4-FFF2-40B4-BE49-F238E27FC236}">
                <a16:creationId xmlns:a16="http://schemas.microsoft.com/office/drawing/2014/main" id="{93F28CF2-8056-4663-88DC-4EC124DD7A4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01325" y="4058182"/>
            <a:ext cx="2270148" cy="1276958"/>
          </a:xfrm>
          <a:prstGeom prst="rect">
            <a:avLst/>
          </a:prstGeom>
          <a:ln>
            <a:solidFill>
              <a:schemeClr val="tx1"/>
            </a:solidFill>
          </a:ln>
        </p:spPr>
      </p:pic>
      <p:pic>
        <p:nvPicPr>
          <p:cNvPr id="59" name="Picture 58">
            <a:extLst>
              <a:ext uri="{FF2B5EF4-FFF2-40B4-BE49-F238E27FC236}">
                <a16:creationId xmlns:a16="http://schemas.microsoft.com/office/drawing/2014/main" id="{E73A9DFB-8E48-4E69-AA1C-A6B3D3E228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35977" y="4058372"/>
            <a:ext cx="1284292" cy="1284292"/>
          </a:xfrm>
          <a:prstGeom prst="rect">
            <a:avLst/>
          </a:prstGeom>
          <a:ln>
            <a:solidFill>
              <a:schemeClr val="tx1"/>
            </a:solidFill>
          </a:ln>
        </p:spPr>
      </p:pic>
      <p:pic>
        <p:nvPicPr>
          <p:cNvPr id="61" name="Picture 60">
            <a:extLst>
              <a:ext uri="{FF2B5EF4-FFF2-40B4-BE49-F238E27FC236}">
                <a16:creationId xmlns:a16="http://schemas.microsoft.com/office/drawing/2014/main" id="{4BBA2F93-AC31-4C18-A6E3-FCF696C48C4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84767" y="4063043"/>
            <a:ext cx="1284293" cy="1284293"/>
          </a:xfrm>
          <a:prstGeom prst="rect">
            <a:avLst/>
          </a:prstGeom>
          <a:ln>
            <a:solidFill>
              <a:schemeClr val="tx1"/>
            </a:solidFill>
          </a:ln>
        </p:spPr>
      </p:pic>
      <p:pic>
        <p:nvPicPr>
          <p:cNvPr id="62" name="Picture 61">
            <a:extLst>
              <a:ext uri="{FF2B5EF4-FFF2-40B4-BE49-F238E27FC236}">
                <a16:creationId xmlns:a16="http://schemas.microsoft.com/office/drawing/2014/main" id="{CF8A9CCF-8A33-413A-A7A5-A03285E159E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0913" y="4050658"/>
            <a:ext cx="2270148" cy="1276958"/>
          </a:xfrm>
          <a:prstGeom prst="rect">
            <a:avLst/>
          </a:prstGeom>
          <a:ln>
            <a:solidFill>
              <a:schemeClr val="tx1"/>
            </a:solidFill>
          </a:ln>
        </p:spPr>
      </p:pic>
      <p:pic>
        <p:nvPicPr>
          <p:cNvPr id="63" name="Picture 62">
            <a:extLst>
              <a:ext uri="{FF2B5EF4-FFF2-40B4-BE49-F238E27FC236}">
                <a16:creationId xmlns:a16="http://schemas.microsoft.com/office/drawing/2014/main" id="{D4FDEB89-AD64-4064-A64D-D26C7C98E1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03739" y="4050848"/>
            <a:ext cx="1284292" cy="1284292"/>
          </a:xfrm>
          <a:prstGeom prst="rect">
            <a:avLst/>
          </a:prstGeom>
          <a:ln>
            <a:solidFill>
              <a:schemeClr val="tx1"/>
            </a:solidFill>
          </a:ln>
        </p:spPr>
      </p:pic>
      <p:pic>
        <p:nvPicPr>
          <p:cNvPr id="64" name="Picture 63">
            <a:extLst>
              <a:ext uri="{FF2B5EF4-FFF2-40B4-BE49-F238E27FC236}">
                <a16:creationId xmlns:a16="http://schemas.microsoft.com/office/drawing/2014/main" id="{0C57FEA9-FA1B-45B7-A768-119DA10B5CC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52529" y="4055519"/>
            <a:ext cx="1284293" cy="1284293"/>
          </a:xfrm>
          <a:prstGeom prst="rect">
            <a:avLst/>
          </a:prstGeom>
          <a:ln>
            <a:solidFill>
              <a:schemeClr val="tx1"/>
            </a:solidFill>
          </a:ln>
        </p:spPr>
      </p:pic>
      <p:pic>
        <p:nvPicPr>
          <p:cNvPr id="65" name="Picture 64">
            <a:extLst>
              <a:ext uri="{FF2B5EF4-FFF2-40B4-BE49-F238E27FC236}">
                <a16:creationId xmlns:a16="http://schemas.microsoft.com/office/drawing/2014/main" id="{B5219DD4-8D4A-4E8F-B2CC-543AC86507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633558" y="4058182"/>
            <a:ext cx="2270148" cy="1276958"/>
          </a:xfrm>
          <a:prstGeom prst="rect">
            <a:avLst/>
          </a:prstGeom>
          <a:ln>
            <a:solidFill>
              <a:schemeClr val="tx1"/>
            </a:solidFill>
          </a:ln>
        </p:spPr>
      </p:pic>
      <p:pic>
        <p:nvPicPr>
          <p:cNvPr id="67" name="Picture 66">
            <a:extLst>
              <a:ext uri="{FF2B5EF4-FFF2-40B4-BE49-F238E27FC236}">
                <a16:creationId xmlns:a16="http://schemas.microsoft.com/office/drawing/2014/main" id="{84F19A72-0B55-4381-95EA-46F84884C2B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317000" y="4063043"/>
            <a:ext cx="1284293" cy="1284293"/>
          </a:xfrm>
          <a:prstGeom prst="rect">
            <a:avLst/>
          </a:prstGeom>
          <a:ln>
            <a:solidFill>
              <a:schemeClr val="tx1"/>
            </a:solidFill>
          </a:ln>
        </p:spPr>
      </p:pic>
      <p:sp>
        <p:nvSpPr>
          <p:cNvPr id="54" name="TextBox 53">
            <a:extLst>
              <a:ext uri="{FF2B5EF4-FFF2-40B4-BE49-F238E27FC236}">
                <a16:creationId xmlns:a16="http://schemas.microsoft.com/office/drawing/2014/main" id="{6916965D-710C-4B45-8CA6-4E5039F9AA70}"/>
              </a:ext>
            </a:extLst>
          </p:cNvPr>
          <p:cNvSpPr txBox="1"/>
          <p:nvPr/>
        </p:nvSpPr>
        <p:spPr>
          <a:xfrm>
            <a:off x="3405222" y="2392527"/>
            <a:ext cx="7022262" cy="954107"/>
          </a:xfrm>
          <a:prstGeom prst="rect">
            <a:avLst/>
          </a:prstGeom>
          <a:noFill/>
        </p:spPr>
        <p:txBody>
          <a:bodyPr wrap="square">
            <a:spAutoFit/>
          </a:bodyPr>
          <a:lstStyle/>
          <a:p>
            <a:r>
              <a:rPr lang="en-US" sz="1400" dirty="0">
                <a:solidFill>
                  <a:schemeClr val="tx1">
                    <a:lumMod val="75000"/>
                    <a:lumOff val="25000"/>
                  </a:schemeClr>
                </a:solidFill>
              </a:rPr>
              <a:t>"Hi, I’m a certified massage therapist and personal yoga trainer with over 10 years of experience helping clients achieve balance, relaxation, and well-being. My holistic approach combines therapeutic massage techniques with personalized yoga sessions to bring harmony to body and mind."</a:t>
            </a:r>
            <a:endParaRPr lang="en-DE" sz="1400" dirty="0">
              <a:solidFill>
                <a:schemeClr val="tx1">
                  <a:lumMod val="75000"/>
                  <a:lumOff val="25000"/>
                </a:schemeClr>
              </a:solidFill>
            </a:endParaRPr>
          </a:p>
        </p:txBody>
      </p:sp>
      <p:sp>
        <p:nvSpPr>
          <p:cNvPr id="28" name="Rectangle 27">
            <a:extLst>
              <a:ext uri="{FF2B5EF4-FFF2-40B4-BE49-F238E27FC236}">
                <a16:creationId xmlns:a16="http://schemas.microsoft.com/office/drawing/2014/main" id="{C222D3D2-CFD2-4C1B-99AA-A430D7F8D493}"/>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29" name="Picture 28">
            <a:extLst>
              <a:ext uri="{FF2B5EF4-FFF2-40B4-BE49-F238E27FC236}">
                <a16:creationId xmlns:a16="http://schemas.microsoft.com/office/drawing/2014/main" id="{0341B4AE-4FAD-4286-A4DE-8E7722E8692D}"/>
              </a:ext>
            </a:extLst>
          </p:cNvPr>
          <p:cNvPicPr>
            <a:picLocks noChangeAspect="1"/>
          </p:cNvPicPr>
          <p:nvPr/>
        </p:nvPicPr>
        <p:blipFill>
          <a:blip r:embed="rId10"/>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30" name="Rectangle 29">
            <a:extLst>
              <a:ext uri="{FF2B5EF4-FFF2-40B4-BE49-F238E27FC236}">
                <a16:creationId xmlns:a16="http://schemas.microsoft.com/office/drawing/2014/main" id="{1496C43E-EA56-4EDD-A263-B220CC593DF7}"/>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35" name="Rectangle 34">
            <a:extLst>
              <a:ext uri="{FF2B5EF4-FFF2-40B4-BE49-F238E27FC236}">
                <a16:creationId xmlns:a16="http://schemas.microsoft.com/office/drawing/2014/main" id="{57661843-DA9D-41C8-9966-27C30E5FA9CF}"/>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36" name="Rectangle 35">
            <a:extLst>
              <a:ext uri="{FF2B5EF4-FFF2-40B4-BE49-F238E27FC236}">
                <a16:creationId xmlns:a16="http://schemas.microsoft.com/office/drawing/2014/main" id="{65FCA6BF-33EB-4D08-A606-56C0CD706302}"/>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37" name="Rectangle 36">
            <a:extLst>
              <a:ext uri="{FF2B5EF4-FFF2-40B4-BE49-F238E27FC236}">
                <a16:creationId xmlns:a16="http://schemas.microsoft.com/office/drawing/2014/main" id="{5A4DFD23-39C3-4BDE-813A-0ADE3F825717}"/>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8" name="Rectangle 37">
            <a:extLst>
              <a:ext uri="{FF2B5EF4-FFF2-40B4-BE49-F238E27FC236}">
                <a16:creationId xmlns:a16="http://schemas.microsoft.com/office/drawing/2014/main" id="{02D7580B-3CB8-4786-AE2D-CAE24974C4D4}"/>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F895729E-B4CC-4FE0-9AB4-68D8BFFBCD39}"/>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66" name="Picture 65">
            <a:extLst>
              <a:ext uri="{FF2B5EF4-FFF2-40B4-BE49-F238E27FC236}">
                <a16:creationId xmlns:a16="http://schemas.microsoft.com/office/drawing/2014/main" id="{C151CCCC-35F0-4C14-A3EC-3E92F2A096B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968210" y="4058372"/>
            <a:ext cx="1284292" cy="1284292"/>
          </a:xfrm>
          <a:prstGeom prst="rect">
            <a:avLst/>
          </a:prstGeom>
          <a:ln>
            <a:solidFill>
              <a:schemeClr val="tx1"/>
            </a:solidFill>
          </a:ln>
        </p:spPr>
      </p:pic>
      <p:pic>
        <p:nvPicPr>
          <p:cNvPr id="56" name="Picture 55">
            <a:extLst>
              <a:ext uri="{FF2B5EF4-FFF2-40B4-BE49-F238E27FC236}">
                <a16:creationId xmlns:a16="http://schemas.microsoft.com/office/drawing/2014/main" id="{8A3DCF34-B6ED-4BFD-956D-21D8282ADB7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23" name="Rectangle 22">
            <a:extLst>
              <a:ext uri="{FF2B5EF4-FFF2-40B4-BE49-F238E27FC236}">
                <a16:creationId xmlns:a16="http://schemas.microsoft.com/office/drawing/2014/main" id="{CA60DD0D-1652-44C0-BADB-9889F60309A0}"/>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3" name="Rectangle 32">
            <a:extLst>
              <a:ext uri="{FF2B5EF4-FFF2-40B4-BE49-F238E27FC236}">
                <a16:creationId xmlns:a16="http://schemas.microsoft.com/office/drawing/2014/main" id="{42A227F5-AEE4-49BC-B894-71757A189350}"/>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826040317"/>
      </p:ext>
    </p:extLst>
  </p:cSld>
  <p:clrMapOvr>
    <a:masterClrMapping/>
  </p:clrMapOvr>
  <mc:AlternateContent xmlns:mc="http://schemas.openxmlformats.org/markup-compatibility/2006" xmlns:p159="http://schemas.microsoft.com/office/powerpoint/2015/09/main">
    <mc:Choice Requires="p159">
      <p:transition spd="slow" advTm="0">
        <p159:morph option="byObject"/>
      </p:transition>
    </mc:Choice>
    <mc:Fallback xmlns="">
      <p:transition spd="slow" advTm="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17" name="Picture 16">
            <a:extLst>
              <a:ext uri="{FF2B5EF4-FFF2-40B4-BE49-F238E27FC236}">
                <a16:creationId xmlns:a16="http://schemas.microsoft.com/office/drawing/2014/main" id="{593D7D5A-A8B0-415E-9F90-1BD6B9CCB450}"/>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4884" y="829064"/>
            <a:ext cx="12028932" cy="6858000"/>
          </a:xfrm>
          <a:prstGeom prst="rect">
            <a:avLst/>
          </a:prstGeom>
        </p:spPr>
      </p:pic>
      <p:sp>
        <p:nvSpPr>
          <p:cNvPr id="19" name="TextBox 18">
            <a:extLst>
              <a:ext uri="{FF2B5EF4-FFF2-40B4-BE49-F238E27FC236}">
                <a16:creationId xmlns:a16="http://schemas.microsoft.com/office/drawing/2014/main" id="{B3EF25B2-F93F-4DF7-8F3F-B054E4FE8F6A}"/>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0" name="TextBox 19">
            <a:extLst>
              <a:ext uri="{FF2B5EF4-FFF2-40B4-BE49-F238E27FC236}">
                <a16:creationId xmlns:a16="http://schemas.microsoft.com/office/drawing/2014/main" id="{79A50BE0-D7F8-4745-A724-84642D668AEA}"/>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1" name="Rectangle: Rounded Corners 20">
            <a:extLst>
              <a:ext uri="{FF2B5EF4-FFF2-40B4-BE49-F238E27FC236}">
                <a16:creationId xmlns:a16="http://schemas.microsoft.com/office/drawing/2014/main" id="{08B6B5B8-7D11-41C2-99A2-621C6E02A781}"/>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3" name="Rectangle: Rounded Corners 22">
            <a:extLst>
              <a:ext uri="{FF2B5EF4-FFF2-40B4-BE49-F238E27FC236}">
                <a16:creationId xmlns:a16="http://schemas.microsoft.com/office/drawing/2014/main" id="{B4C52F89-C97C-42FA-8105-C39BB8037BE7}"/>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Rectangle: Rounded Corners 23">
            <a:extLst>
              <a:ext uri="{FF2B5EF4-FFF2-40B4-BE49-F238E27FC236}">
                <a16:creationId xmlns:a16="http://schemas.microsoft.com/office/drawing/2014/main" id="{F871708D-3B58-427A-9DF7-14E9F78452A1}"/>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5" name="Rectangle: Rounded Corners 24">
            <a:extLst>
              <a:ext uri="{FF2B5EF4-FFF2-40B4-BE49-F238E27FC236}">
                <a16:creationId xmlns:a16="http://schemas.microsoft.com/office/drawing/2014/main" id="{FB99BCF3-DDF0-42E0-A9C0-4B81982BFD7A}"/>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6" name="Rectangle: Rounded Corners 25">
            <a:extLst>
              <a:ext uri="{FF2B5EF4-FFF2-40B4-BE49-F238E27FC236}">
                <a16:creationId xmlns:a16="http://schemas.microsoft.com/office/drawing/2014/main" id="{0CE29A6E-257E-47F8-BA84-0163024A6FBA}"/>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AFA9581F-1838-4C1A-A327-571371AF3FD5}"/>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932DC102-2151-4981-86C9-434B9C434DBE}"/>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346FFEBB-51FE-487A-AFFE-993E85D723DE}"/>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0" name="Rectangle 29">
            <a:extLst>
              <a:ext uri="{FF2B5EF4-FFF2-40B4-BE49-F238E27FC236}">
                <a16:creationId xmlns:a16="http://schemas.microsoft.com/office/drawing/2014/main" id="{EE6AC8D6-13A8-4ED4-A0AD-DD7534DA70F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1" name="Rectangle 30">
            <a:extLst>
              <a:ext uri="{FF2B5EF4-FFF2-40B4-BE49-F238E27FC236}">
                <a16:creationId xmlns:a16="http://schemas.microsoft.com/office/drawing/2014/main" id="{CBE8E742-B27D-4CE9-9FB1-204DD0DB5EDE}"/>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3682352704"/>
      </p:ext>
    </p:extLst>
  </p:cSld>
  <p:clrMapOvr>
    <a:masterClrMapping/>
  </p:clrMapOvr>
  <p:transition spd="slow" advClick="0" advTm="1000">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17" name="Picture 16">
            <a:extLst>
              <a:ext uri="{FF2B5EF4-FFF2-40B4-BE49-F238E27FC236}">
                <a16:creationId xmlns:a16="http://schemas.microsoft.com/office/drawing/2014/main" id="{FC1EBD1F-B5CF-4667-BC33-860BC88F1954}"/>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829064"/>
            <a:ext cx="12028932" cy="6858000"/>
          </a:xfrm>
          <a:prstGeom prst="rect">
            <a:avLst/>
          </a:prstGeom>
        </p:spPr>
      </p:pic>
      <p:sp>
        <p:nvSpPr>
          <p:cNvPr id="19" name="TextBox 18">
            <a:extLst>
              <a:ext uri="{FF2B5EF4-FFF2-40B4-BE49-F238E27FC236}">
                <a16:creationId xmlns:a16="http://schemas.microsoft.com/office/drawing/2014/main" id="{FA35797A-9C2D-4D31-A285-CE1588CDE44E}"/>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0" name="TextBox 19">
            <a:extLst>
              <a:ext uri="{FF2B5EF4-FFF2-40B4-BE49-F238E27FC236}">
                <a16:creationId xmlns:a16="http://schemas.microsoft.com/office/drawing/2014/main" id="{D10B5A9D-286F-4861-AE21-E9064BE615B6}"/>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a:t>
            </a:r>
            <a:endParaRPr lang="en-DE" sz="1050" dirty="0">
              <a:solidFill>
                <a:schemeClr val="bg2">
                  <a:lumMod val="50000"/>
                </a:schemeClr>
              </a:solidFill>
            </a:endParaRPr>
          </a:p>
        </p:txBody>
      </p:sp>
      <p:sp>
        <p:nvSpPr>
          <p:cNvPr id="21" name="Rectangle: Rounded Corners 20">
            <a:extLst>
              <a:ext uri="{FF2B5EF4-FFF2-40B4-BE49-F238E27FC236}">
                <a16:creationId xmlns:a16="http://schemas.microsoft.com/office/drawing/2014/main" id="{B9CD8759-6105-425C-A253-9E42137DA1A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3" name="Rectangle: Rounded Corners 22">
            <a:extLst>
              <a:ext uri="{FF2B5EF4-FFF2-40B4-BE49-F238E27FC236}">
                <a16:creationId xmlns:a16="http://schemas.microsoft.com/office/drawing/2014/main" id="{178B6599-D03B-478C-AECB-426AB6369110}"/>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Rectangle: Rounded Corners 23">
            <a:extLst>
              <a:ext uri="{FF2B5EF4-FFF2-40B4-BE49-F238E27FC236}">
                <a16:creationId xmlns:a16="http://schemas.microsoft.com/office/drawing/2014/main" id="{0FE8B3C6-C3E0-4860-93F9-DFD697EF9E65}"/>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5" name="Rectangle: Rounded Corners 24">
            <a:extLst>
              <a:ext uri="{FF2B5EF4-FFF2-40B4-BE49-F238E27FC236}">
                <a16:creationId xmlns:a16="http://schemas.microsoft.com/office/drawing/2014/main" id="{EE99FD2B-16F2-472D-BA07-AC34336AFABA}"/>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6" name="Rectangle: Rounded Corners 25">
            <a:extLst>
              <a:ext uri="{FF2B5EF4-FFF2-40B4-BE49-F238E27FC236}">
                <a16:creationId xmlns:a16="http://schemas.microsoft.com/office/drawing/2014/main" id="{3C127AF5-6DF5-4E81-9101-ABE93C2ACBCB}"/>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20234EE0-5EC1-4920-A38F-449E2D538838}"/>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30310973-5CC8-4108-A555-AD0D3AE42622}"/>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28">
            <a:extLst>
              <a:ext uri="{FF2B5EF4-FFF2-40B4-BE49-F238E27FC236}">
                <a16:creationId xmlns:a16="http://schemas.microsoft.com/office/drawing/2014/main" id="{5E136D90-4BB3-413C-9705-7EFDF18DC2B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0" name="Rectangle 29">
            <a:extLst>
              <a:ext uri="{FF2B5EF4-FFF2-40B4-BE49-F238E27FC236}">
                <a16:creationId xmlns:a16="http://schemas.microsoft.com/office/drawing/2014/main" id="{74EC1CE0-CC52-4974-92CA-B10883077625}"/>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3872206132"/>
      </p:ext>
    </p:extLst>
  </p:cSld>
  <p:clrMapOvr>
    <a:masterClrMapping/>
  </p:clrMapOvr>
  <p:transition spd="slow" advClick="0" advTm="1000">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17" name="Picture 16">
            <a:extLst>
              <a:ext uri="{FF2B5EF4-FFF2-40B4-BE49-F238E27FC236}">
                <a16:creationId xmlns:a16="http://schemas.microsoft.com/office/drawing/2014/main" id="{CDD7A152-C63F-449A-A40C-FC49C9248928}"/>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0" y="829064"/>
            <a:ext cx="12028932" cy="6858000"/>
          </a:xfrm>
          <a:prstGeom prst="rect">
            <a:avLst/>
          </a:prstGeom>
        </p:spPr>
      </p:pic>
      <p:sp>
        <p:nvSpPr>
          <p:cNvPr id="19" name="TextBox 18">
            <a:extLst>
              <a:ext uri="{FF2B5EF4-FFF2-40B4-BE49-F238E27FC236}">
                <a16:creationId xmlns:a16="http://schemas.microsoft.com/office/drawing/2014/main" id="{4A268F77-3C45-44E4-9EB0-E7878A3BF443}"/>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0" name="Rectangle: Rounded Corners 19">
            <a:extLst>
              <a:ext uri="{FF2B5EF4-FFF2-40B4-BE49-F238E27FC236}">
                <a16:creationId xmlns:a16="http://schemas.microsoft.com/office/drawing/2014/main" id="{60BAE97B-0038-48F8-8EA8-6AB9C2E516A9}"/>
              </a:ext>
            </a:extLst>
          </p:cNvPr>
          <p:cNvSpPr/>
          <p:nvPr/>
        </p:nvSpPr>
        <p:spPr>
          <a:xfrm>
            <a:off x="3660554" y="411339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16" name="Rectangle 15">
            <a:extLst>
              <a:ext uri="{FF2B5EF4-FFF2-40B4-BE49-F238E27FC236}">
                <a16:creationId xmlns:a16="http://schemas.microsoft.com/office/drawing/2014/main" id="{0B9E7485-6978-4C69-AC7F-1259E8838D0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21" name="Rectangle 20">
            <a:extLst>
              <a:ext uri="{FF2B5EF4-FFF2-40B4-BE49-F238E27FC236}">
                <a16:creationId xmlns:a16="http://schemas.microsoft.com/office/drawing/2014/main" id="{6FE240CB-8504-4024-BD5D-1A6E17A4710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2731175889"/>
      </p:ext>
    </p:extLst>
  </p:cSld>
  <p:clrMapOvr>
    <a:masterClrMapping/>
  </p:clrMapOvr>
  <p:transition spd="slow" advClick="0" advTm="1000">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829064"/>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3860932"/>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63363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4120953"/>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4120952"/>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412095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65979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65979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65979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130E457E-A86D-46EB-A70E-B07AE6F18DCF}"/>
              </a:ext>
            </a:extLst>
          </p:cNvPr>
          <p:cNvSpPr txBox="1"/>
          <p:nvPr/>
        </p:nvSpPr>
        <p:spPr>
          <a:xfrm>
            <a:off x="3568461" y="8895424"/>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C9372BF1-DFF7-4186-A7BC-5CF44C4CCBC7}"/>
              </a:ext>
            </a:extLst>
          </p:cNvPr>
          <p:cNvSpPr txBox="1"/>
          <p:nvPr/>
        </p:nvSpPr>
        <p:spPr>
          <a:xfrm>
            <a:off x="3568461" y="11376085"/>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9A57945E-DC2E-4335-B572-0ED4A95E039F}"/>
              </a:ext>
            </a:extLst>
          </p:cNvPr>
          <p:cNvSpPr/>
          <p:nvPr/>
        </p:nvSpPr>
        <p:spPr>
          <a:xfrm>
            <a:off x="3656867"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78087816-39DA-4620-A803-82ADB58B5369}"/>
              </a:ext>
            </a:extLst>
          </p:cNvPr>
          <p:cNvSpPr/>
          <p:nvPr/>
        </p:nvSpPr>
        <p:spPr>
          <a:xfrm>
            <a:off x="5207295" y="9133518"/>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F09DAF9-373C-4D6B-88E6-4CB363B2A2E9}"/>
              </a:ext>
            </a:extLst>
          </p:cNvPr>
          <p:cNvSpPr/>
          <p:nvPr/>
        </p:nvSpPr>
        <p:spPr>
          <a:xfrm>
            <a:off x="6757723" y="9133517"/>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2A50A2C5-9A97-4C32-AE08-C6383ED5142F}"/>
              </a:ext>
            </a:extLst>
          </p:cNvPr>
          <p:cNvSpPr/>
          <p:nvPr/>
        </p:nvSpPr>
        <p:spPr>
          <a:xfrm>
            <a:off x="8342724" y="913351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A794AB7C-C5CA-464F-B8C6-F2195CB1A037}"/>
              </a:ext>
            </a:extLst>
          </p:cNvPr>
          <p:cNvSpPr/>
          <p:nvPr/>
        </p:nvSpPr>
        <p:spPr>
          <a:xfrm>
            <a:off x="3662014"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C8D959BA-C9D1-49FB-9341-0096DE43562E}"/>
              </a:ext>
            </a:extLst>
          </p:cNvPr>
          <p:cNvSpPr/>
          <p:nvPr/>
        </p:nvSpPr>
        <p:spPr>
          <a:xfrm>
            <a:off x="5212442" y="1163810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33351"/>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1968EA65-B293-407E-AC83-0476E1551D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EF1119DA-4B4C-4621-B7C9-FD32706C599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3970198821"/>
      </p:ext>
    </p:extLst>
  </p:cSld>
  <p:clrMapOvr>
    <a:masterClrMapping/>
  </p:clrMapOvr>
  <p:transition spd="slow" advTm="0">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C10A28DB-A4CF-434B-9F2E-2B491F554BA6}"/>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1DFF060D-27F3-4699-ABE7-D160422BC2BA}"/>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1912091924"/>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5" name="Picture 4">
            <a:extLst>
              <a:ext uri="{FF2B5EF4-FFF2-40B4-BE49-F238E27FC236}">
                <a16:creationId xmlns:a16="http://schemas.microsoft.com/office/drawing/2014/main" id="{F1F753F5-90CF-41D2-BC41-02DE477203A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56868" y="4178300"/>
            <a:ext cx="1416782" cy="1412008"/>
          </a:xfrm>
          <a:prstGeom prst="rect">
            <a:avLst/>
          </a:prstGeom>
        </p:spPr>
      </p:pic>
      <p:sp>
        <p:nvSpPr>
          <p:cNvPr id="48" name="Rectangle 47">
            <a:extLst>
              <a:ext uri="{FF2B5EF4-FFF2-40B4-BE49-F238E27FC236}">
                <a16:creationId xmlns:a16="http://schemas.microsoft.com/office/drawing/2014/main" id="{322521D8-FA9C-4546-A1B3-C06E548915B4}"/>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BD2426A7-3B92-4194-B450-564E2BA86536}"/>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4067460601"/>
      </p:ext>
    </p:extLst>
  </p:cSld>
  <p:clrMapOvr>
    <a:masterClrMapping/>
  </p:clrMapOvr>
  <p:transition spd="slow" advClick="0" advTm="0">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54DF9B4E-26B8-4014-9A31-FB01D5B45E6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23DC0E35-817B-452F-A59B-E66674FF9F87}"/>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2597305976"/>
      </p:ext>
    </p:extLst>
  </p:cSld>
  <p:clrMapOvr>
    <a:masterClrMapping/>
  </p:clrMapOvr>
  <p:transition spd="slow" advClick="0" advTm="0">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6" name="Picture 5">
            <a:extLst>
              <a:ext uri="{FF2B5EF4-FFF2-40B4-BE49-F238E27FC236}">
                <a16:creationId xmlns:a16="http://schemas.microsoft.com/office/drawing/2014/main" id="{DE2E6FE4-944D-474F-A82B-43E5058DCE3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26346" y="4184650"/>
            <a:ext cx="1392958" cy="1405658"/>
          </a:xfrm>
          <a:prstGeom prst="rect">
            <a:avLst/>
          </a:prstGeom>
        </p:spPr>
      </p:pic>
      <p:sp>
        <p:nvSpPr>
          <p:cNvPr id="48" name="Rectangle 47">
            <a:extLst>
              <a:ext uri="{FF2B5EF4-FFF2-40B4-BE49-F238E27FC236}">
                <a16:creationId xmlns:a16="http://schemas.microsoft.com/office/drawing/2014/main" id="{94930074-54EA-4273-8FF5-326A27FD405F}"/>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477E7731-AFC4-42F5-B158-E8D5D88E44EB}"/>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658335022"/>
      </p:ext>
    </p:extLst>
  </p:cSld>
  <p:clrMapOvr>
    <a:masterClrMapping/>
  </p:clrMapOvr>
  <p:transition spd="slow" advTm="0">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FB514B09-C959-49BF-9659-B8F0200E3309}"/>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86FF0D76-F7C4-4F01-93AF-2B87837884A0}"/>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377253563"/>
      </p:ext>
    </p:extLst>
  </p:cSld>
  <p:clrMapOvr>
    <a:masterClrMapping/>
  </p:clrMapOvr>
  <p:transition spd="slow" advTm="0">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8" name="Rectangle 47">
            <a:extLst>
              <a:ext uri="{FF2B5EF4-FFF2-40B4-BE49-F238E27FC236}">
                <a16:creationId xmlns:a16="http://schemas.microsoft.com/office/drawing/2014/main" id="{F3DBBAEE-AED2-4B3A-B9BD-C330406CA72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9" name="Rectangle 48">
            <a:extLst>
              <a:ext uri="{FF2B5EF4-FFF2-40B4-BE49-F238E27FC236}">
                <a16:creationId xmlns:a16="http://schemas.microsoft.com/office/drawing/2014/main" id="{BB3B19A1-8EF9-456E-A949-74317B1CC886}"/>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2110050812"/>
      </p:ext>
    </p:extLst>
  </p:cSld>
  <p:clrMapOvr>
    <a:masterClrMapping/>
  </p:clrMapOvr>
  <p:transition spd="slow" advClick="0" advTm="0">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29638" y="-2"/>
            <a:ext cx="12192000" cy="6858000"/>
          </a:xfrm>
          <a:prstGeom prst="rect">
            <a:avLst/>
          </a:prstGeom>
        </p:spPr>
      </p:pic>
      <p:sp>
        <p:nvSpPr>
          <p:cNvPr id="2" name="Rectangle 1">
            <a:extLst>
              <a:ext uri="{FF2B5EF4-FFF2-40B4-BE49-F238E27FC236}">
                <a16:creationId xmlns:a16="http://schemas.microsoft.com/office/drawing/2014/main" id="{A5D0A3BE-15F2-4FB6-B3BC-B127400BEB30}"/>
              </a:ext>
            </a:extLst>
          </p:cNvPr>
          <p:cNvSpPr/>
          <p:nvPr/>
        </p:nvSpPr>
        <p:spPr>
          <a:xfrm>
            <a:off x="-29638" y="895737"/>
            <a:ext cx="12078618" cy="2748507"/>
          </a:xfrm>
          <a:prstGeom prst="rect">
            <a:avLst/>
          </a:prstGeom>
          <a:solidFill>
            <a:srgbClr val="FFD5FF">
              <a:alpha val="62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pic>
        <p:nvPicPr>
          <p:cNvPr id="47" name="Picture 46">
            <a:extLst>
              <a:ext uri="{FF2B5EF4-FFF2-40B4-BE49-F238E27FC236}">
                <a16:creationId xmlns:a16="http://schemas.microsoft.com/office/drawing/2014/main" id="{A9D509F1-39F9-49B2-A97F-FA31298B76EC}"/>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rcRect l="26011" t="32336" r="33479" b="41612"/>
          <a:stretch>
            <a:fillRect/>
          </a:stretch>
        </p:blipFill>
        <p:spPr>
          <a:xfrm>
            <a:off x="1744892" y="1669279"/>
            <a:ext cx="1371686" cy="1328391"/>
          </a:xfrm>
          <a:custGeom>
            <a:avLst/>
            <a:gdLst>
              <a:gd name="connsiteX0" fmla="*/ 827010 w 1654020"/>
              <a:gd name="connsiteY0" fmla="*/ 0 h 1595562"/>
              <a:gd name="connsiteX1" fmla="*/ 1654020 w 1654020"/>
              <a:gd name="connsiteY1" fmla="*/ 797781 h 1595562"/>
              <a:gd name="connsiteX2" fmla="*/ 827010 w 1654020"/>
              <a:gd name="connsiteY2" fmla="*/ 1595562 h 1595562"/>
              <a:gd name="connsiteX3" fmla="*/ 0 w 1654020"/>
              <a:gd name="connsiteY3" fmla="*/ 797781 h 1595562"/>
              <a:gd name="connsiteX4" fmla="*/ 827010 w 1654020"/>
              <a:gd name="connsiteY4" fmla="*/ 0 h 1595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4020" h="1595562">
                <a:moveTo>
                  <a:pt x="827010" y="0"/>
                </a:moveTo>
                <a:cubicBezTo>
                  <a:pt x="1283755" y="0"/>
                  <a:pt x="1654020" y="357179"/>
                  <a:pt x="1654020" y="797781"/>
                </a:cubicBezTo>
                <a:cubicBezTo>
                  <a:pt x="1654020" y="1238383"/>
                  <a:pt x="1283755" y="1595562"/>
                  <a:pt x="827010" y="1595562"/>
                </a:cubicBezTo>
                <a:cubicBezTo>
                  <a:pt x="370265" y="1595562"/>
                  <a:pt x="0" y="1238383"/>
                  <a:pt x="0" y="797781"/>
                </a:cubicBezTo>
                <a:cubicBezTo>
                  <a:pt x="0" y="357179"/>
                  <a:pt x="370265" y="0"/>
                  <a:pt x="827010" y="0"/>
                </a:cubicBezTo>
                <a:close/>
              </a:path>
            </a:pathLst>
          </a:custGeom>
          <a:ln w="76200">
            <a:solidFill>
              <a:srgbClr val="B1317A"/>
            </a:solidFill>
          </a:ln>
        </p:spPr>
      </p:pic>
      <p:sp>
        <p:nvSpPr>
          <p:cNvPr id="48" name="TextBox 47">
            <a:extLst>
              <a:ext uri="{FF2B5EF4-FFF2-40B4-BE49-F238E27FC236}">
                <a16:creationId xmlns:a16="http://schemas.microsoft.com/office/drawing/2014/main" id="{3538E25F-34B6-4686-BC0B-B91C63D6200A}"/>
              </a:ext>
            </a:extLst>
          </p:cNvPr>
          <p:cNvSpPr txBox="1"/>
          <p:nvPr/>
        </p:nvSpPr>
        <p:spPr>
          <a:xfrm>
            <a:off x="3405222" y="1374681"/>
            <a:ext cx="1720379" cy="954107"/>
          </a:xfrm>
          <a:prstGeom prst="rect">
            <a:avLst/>
          </a:prstGeom>
          <a:noFill/>
        </p:spPr>
        <p:txBody>
          <a:bodyPr wrap="square">
            <a:spAutoFit/>
          </a:bodyPr>
          <a:lstStyle/>
          <a:p>
            <a:r>
              <a:rPr lang="en-US" sz="1400" dirty="0">
                <a:solidFill>
                  <a:schemeClr val="tx1">
                    <a:lumMod val="75000"/>
                    <a:lumOff val="25000"/>
                  </a:schemeClr>
                </a:solidFill>
              </a:rPr>
              <a:t>Verified practitioner</a:t>
            </a:r>
            <a:br>
              <a:rPr lang="en-US" sz="1400" dirty="0">
                <a:solidFill>
                  <a:schemeClr val="tx1">
                    <a:lumMod val="75000"/>
                    <a:lumOff val="25000"/>
                  </a:schemeClr>
                </a:solidFill>
              </a:rPr>
            </a:br>
            <a:r>
              <a:rPr lang="en-US" sz="1400" dirty="0">
                <a:solidFill>
                  <a:schemeClr val="tx1">
                    <a:lumMod val="75000"/>
                    <a:lumOff val="25000"/>
                  </a:schemeClr>
                </a:solidFill>
              </a:rPr>
              <a:t>pronouns:  He/Him</a:t>
            </a:r>
            <a:br>
              <a:rPr lang="en-US" sz="1400" dirty="0">
                <a:solidFill>
                  <a:schemeClr val="tx1">
                    <a:lumMod val="75000"/>
                    <a:lumOff val="25000"/>
                  </a:schemeClr>
                </a:solidFill>
              </a:rPr>
            </a:br>
            <a:r>
              <a:rPr lang="en-US" sz="1400" dirty="0">
                <a:solidFill>
                  <a:schemeClr val="tx1">
                    <a:lumMod val="75000"/>
                    <a:lumOff val="25000"/>
                  </a:schemeClr>
                </a:solidFill>
              </a:rPr>
              <a:t>Field and specialty:</a:t>
            </a:r>
            <a:br>
              <a:rPr lang="en-US" sz="1400" dirty="0">
                <a:solidFill>
                  <a:schemeClr val="tx1">
                    <a:lumMod val="75000"/>
                    <a:lumOff val="25000"/>
                  </a:schemeClr>
                </a:solidFill>
              </a:rPr>
            </a:br>
            <a:r>
              <a:rPr lang="en-US" sz="1400" dirty="0">
                <a:solidFill>
                  <a:schemeClr val="tx1">
                    <a:lumMod val="75000"/>
                    <a:lumOff val="25000"/>
                  </a:schemeClr>
                </a:solidFill>
              </a:rPr>
              <a:t>Personal yoga trainer</a:t>
            </a:r>
            <a:endParaRPr lang="en-DE" sz="1400" dirty="0">
              <a:solidFill>
                <a:schemeClr val="tx1">
                  <a:lumMod val="75000"/>
                  <a:lumOff val="25000"/>
                </a:schemeClr>
              </a:solidFill>
            </a:endParaRPr>
          </a:p>
        </p:txBody>
      </p:sp>
      <p:pic>
        <p:nvPicPr>
          <p:cNvPr id="11" name="Picture 10">
            <a:extLst>
              <a:ext uri="{FF2B5EF4-FFF2-40B4-BE49-F238E27FC236}">
                <a16:creationId xmlns:a16="http://schemas.microsoft.com/office/drawing/2014/main" id="{DFCAD653-CE49-4A06-9641-05AA0E9F89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27579" y="2735405"/>
            <a:ext cx="442682" cy="295121"/>
          </a:xfrm>
          <a:prstGeom prst="rect">
            <a:avLst/>
          </a:prstGeom>
        </p:spPr>
      </p:pic>
      <p:sp>
        <p:nvSpPr>
          <p:cNvPr id="49" name="TextBox 48">
            <a:extLst>
              <a:ext uri="{FF2B5EF4-FFF2-40B4-BE49-F238E27FC236}">
                <a16:creationId xmlns:a16="http://schemas.microsoft.com/office/drawing/2014/main" id="{32C7CB1F-1243-4C61-988A-207E7F2C7DB8}"/>
              </a:ext>
            </a:extLst>
          </p:cNvPr>
          <p:cNvSpPr txBox="1"/>
          <p:nvPr/>
        </p:nvSpPr>
        <p:spPr>
          <a:xfrm>
            <a:off x="1642188" y="1227143"/>
            <a:ext cx="1577094" cy="369332"/>
          </a:xfrm>
          <a:prstGeom prst="rect">
            <a:avLst/>
          </a:prstGeom>
          <a:noFill/>
        </p:spPr>
        <p:txBody>
          <a:bodyPr wrap="square">
            <a:spAutoFit/>
          </a:bodyPr>
          <a:lstStyle/>
          <a:p>
            <a:r>
              <a:rPr lang="en-US" dirty="0">
                <a:solidFill>
                  <a:schemeClr val="tx1">
                    <a:lumMod val="75000"/>
                    <a:lumOff val="25000"/>
                  </a:schemeClr>
                </a:solidFill>
              </a:rPr>
              <a:t>Roger Iskrenov</a:t>
            </a:r>
            <a:endParaRPr lang="en-DE" dirty="0">
              <a:solidFill>
                <a:schemeClr val="tx1">
                  <a:lumMod val="75000"/>
                  <a:lumOff val="25000"/>
                </a:schemeClr>
              </a:solidFill>
            </a:endParaRPr>
          </a:p>
        </p:txBody>
      </p:sp>
      <p:sp>
        <p:nvSpPr>
          <p:cNvPr id="50" name="TextBox 49">
            <a:extLst>
              <a:ext uri="{FF2B5EF4-FFF2-40B4-BE49-F238E27FC236}">
                <a16:creationId xmlns:a16="http://schemas.microsoft.com/office/drawing/2014/main" id="{B1C43DF3-72CF-4B7B-98F7-EE10004E4FAF}"/>
              </a:ext>
            </a:extLst>
          </p:cNvPr>
          <p:cNvSpPr txBox="1"/>
          <p:nvPr/>
        </p:nvSpPr>
        <p:spPr>
          <a:xfrm>
            <a:off x="5311541" y="1370847"/>
            <a:ext cx="5238271" cy="954107"/>
          </a:xfrm>
          <a:prstGeom prst="rect">
            <a:avLst/>
          </a:prstGeom>
          <a:noFill/>
        </p:spPr>
        <p:txBody>
          <a:bodyPr wrap="square">
            <a:spAutoFit/>
          </a:bodyPr>
          <a:lstStyle/>
          <a:p>
            <a:r>
              <a:rPr lang="de-DE" sz="1400" b="1" dirty="0"/>
              <a:t>Certifications &amp; Training:</a:t>
            </a:r>
            <a:endParaRPr lang="de-DE" sz="1400" dirty="0"/>
          </a:p>
          <a:p>
            <a:pPr>
              <a:buFont typeface="Arial" panose="020B0604020202020204" pitchFamily="34" charset="0"/>
              <a:buChar char="•"/>
            </a:pPr>
            <a:r>
              <a:rPr lang="de-DE" sz="1400" dirty="0"/>
              <a:t>Licensed Massage Therapist (LMT)</a:t>
            </a:r>
          </a:p>
          <a:p>
            <a:pPr>
              <a:buFont typeface="Arial" panose="020B0604020202020204" pitchFamily="34" charset="0"/>
              <a:buChar char="•"/>
            </a:pPr>
            <a:r>
              <a:rPr lang="de-DE" sz="1400" dirty="0"/>
              <a:t>Certified Yoga Instructor (RYT-500)</a:t>
            </a:r>
          </a:p>
          <a:p>
            <a:pPr>
              <a:buFont typeface="Arial" panose="020B0604020202020204" pitchFamily="34" charset="0"/>
              <a:buChar char="•"/>
            </a:pPr>
            <a:r>
              <a:rPr lang="de-DE" sz="1400" dirty="0"/>
              <a:t>Specializations: Deep Tissue, Myofascial Release, Thai Yoga Massage</a:t>
            </a:r>
          </a:p>
        </p:txBody>
      </p:sp>
      <p:sp>
        <p:nvSpPr>
          <p:cNvPr id="52" name="Rectangle: Rounded Corners 51">
            <a:extLst>
              <a:ext uri="{FF2B5EF4-FFF2-40B4-BE49-F238E27FC236}">
                <a16:creationId xmlns:a16="http://schemas.microsoft.com/office/drawing/2014/main" id="{6B451B2D-F7E8-49BB-B97F-669E8EE6C27F}"/>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Services</a:t>
            </a:r>
            <a:endParaRPr lang="en-DE" sz="2400" b="1" dirty="0">
              <a:solidFill>
                <a:schemeClr val="bg1"/>
              </a:solidFill>
            </a:endParaRPr>
          </a:p>
        </p:txBody>
      </p:sp>
      <p:sp>
        <p:nvSpPr>
          <p:cNvPr id="53" name="Rectangle 52">
            <a:extLst>
              <a:ext uri="{FF2B5EF4-FFF2-40B4-BE49-F238E27FC236}">
                <a16:creationId xmlns:a16="http://schemas.microsoft.com/office/drawing/2014/main" id="{BA119275-1AC9-4643-8846-74B432838CD0}"/>
              </a:ext>
            </a:extLst>
          </p:cNvPr>
          <p:cNvSpPr/>
          <p:nvPr/>
        </p:nvSpPr>
        <p:spPr>
          <a:xfrm>
            <a:off x="-19668" y="4029173"/>
            <a:ext cx="12061066" cy="1362393"/>
          </a:xfrm>
          <a:prstGeom prst="rect">
            <a:avLst/>
          </a:prstGeom>
          <a:solidFill>
            <a:srgbClr val="B1317A"/>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TextBox 54">
            <a:extLst>
              <a:ext uri="{FF2B5EF4-FFF2-40B4-BE49-F238E27FC236}">
                <a16:creationId xmlns:a16="http://schemas.microsoft.com/office/drawing/2014/main" id="{96A3E4DE-4613-4148-9495-6C6041AE0E9B}"/>
              </a:ext>
            </a:extLst>
          </p:cNvPr>
          <p:cNvSpPr txBox="1"/>
          <p:nvPr/>
        </p:nvSpPr>
        <p:spPr>
          <a:xfrm>
            <a:off x="5507908" y="3688850"/>
            <a:ext cx="882917" cy="369332"/>
          </a:xfrm>
          <a:prstGeom prst="rect">
            <a:avLst/>
          </a:prstGeom>
          <a:noFill/>
        </p:spPr>
        <p:txBody>
          <a:bodyPr wrap="square">
            <a:spAutoFit/>
          </a:bodyPr>
          <a:lstStyle/>
          <a:p>
            <a:r>
              <a:rPr lang="en-US" sz="1800" b="1" dirty="0">
                <a:solidFill>
                  <a:schemeClr val="bg1"/>
                </a:solidFill>
              </a:rPr>
              <a:t>Gallery</a:t>
            </a:r>
            <a:endParaRPr lang="en-DE" dirty="0"/>
          </a:p>
        </p:txBody>
      </p:sp>
      <p:pic>
        <p:nvPicPr>
          <p:cNvPr id="57" name="Picture 56">
            <a:extLst>
              <a:ext uri="{FF2B5EF4-FFF2-40B4-BE49-F238E27FC236}">
                <a16:creationId xmlns:a16="http://schemas.microsoft.com/office/drawing/2014/main" id="{93F28CF2-8056-4663-88DC-4EC124DD7A4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01325" y="4058182"/>
            <a:ext cx="2270148" cy="1276958"/>
          </a:xfrm>
          <a:prstGeom prst="rect">
            <a:avLst/>
          </a:prstGeom>
          <a:ln>
            <a:solidFill>
              <a:schemeClr val="tx1"/>
            </a:solidFill>
          </a:ln>
        </p:spPr>
      </p:pic>
      <p:pic>
        <p:nvPicPr>
          <p:cNvPr id="59" name="Picture 58">
            <a:extLst>
              <a:ext uri="{FF2B5EF4-FFF2-40B4-BE49-F238E27FC236}">
                <a16:creationId xmlns:a16="http://schemas.microsoft.com/office/drawing/2014/main" id="{E73A9DFB-8E48-4E69-AA1C-A6B3D3E228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35977" y="4058372"/>
            <a:ext cx="1284292" cy="1284292"/>
          </a:xfrm>
          <a:prstGeom prst="rect">
            <a:avLst/>
          </a:prstGeom>
          <a:ln>
            <a:solidFill>
              <a:schemeClr val="tx1"/>
            </a:solidFill>
          </a:ln>
        </p:spPr>
      </p:pic>
      <p:pic>
        <p:nvPicPr>
          <p:cNvPr id="61" name="Picture 60">
            <a:extLst>
              <a:ext uri="{FF2B5EF4-FFF2-40B4-BE49-F238E27FC236}">
                <a16:creationId xmlns:a16="http://schemas.microsoft.com/office/drawing/2014/main" id="{4BBA2F93-AC31-4C18-A6E3-FCF696C48C4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84767" y="4063043"/>
            <a:ext cx="1284293" cy="1284293"/>
          </a:xfrm>
          <a:prstGeom prst="rect">
            <a:avLst/>
          </a:prstGeom>
          <a:ln>
            <a:solidFill>
              <a:schemeClr val="tx1"/>
            </a:solidFill>
          </a:ln>
        </p:spPr>
      </p:pic>
      <p:pic>
        <p:nvPicPr>
          <p:cNvPr id="62" name="Picture 61">
            <a:extLst>
              <a:ext uri="{FF2B5EF4-FFF2-40B4-BE49-F238E27FC236}">
                <a16:creationId xmlns:a16="http://schemas.microsoft.com/office/drawing/2014/main" id="{CF8A9CCF-8A33-413A-A7A5-A03285E159E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0913" y="4050658"/>
            <a:ext cx="2270148" cy="1276958"/>
          </a:xfrm>
          <a:prstGeom prst="rect">
            <a:avLst/>
          </a:prstGeom>
          <a:ln>
            <a:solidFill>
              <a:schemeClr val="tx1"/>
            </a:solidFill>
          </a:ln>
        </p:spPr>
      </p:pic>
      <p:pic>
        <p:nvPicPr>
          <p:cNvPr id="63" name="Picture 62">
            <a:extLst>
              <a:ext uri="{FF2B5EF4-FFF2-40B4-BE49-F238E27FC236}">
                <a16:creationId xmlns:a16="http://schemas.microsoft.com/office/drawing/2014/main" id="{D4FDEB89-AD64-4064-A64D-D26C7C98E1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03739" y="4050848"/>
            <a:ext cx="1284292" cy="1284292"/>
          </a:xfrm>
          <a:prstGeom prst="rect">
            <a:avLst/>
          </a:prstGeom>
          <a:ln>
            <a:solidFill>
              <a:schemeClr val="tx1"/>
            </a:solidFill>
          </a:ln>
        </p:spPr>
      </p:pic>
      <p:pic>
        <p:nvPicPr>
          <p:cNvPr id="64" name="Picture 63">
            <a:extLst>
              <a:ext uri="{FF2B5EF4-FFF2-40B4-BE49-F238E27FC236}">
                <a16:creationId xmlns:a16="http://schemas.microsoft.com/office/drawing/2014/main" id="{0C57FEA9-FA1B-45B7-A768-119DA10B5CC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52529" y="4055519"/>
            <a:ext cx="1284293" cy="1284293"/>
          </a:xfrm>
          <a:prstGeom prst="rect">
            <a:avLst/>
          </a:prstGeom>
          <a:ln>
            <a:solidFill>
              <a:schemeClr val="tx1"/>
            </a:solidFill>
          </a:ln>
        </p:spPr>
      </p:pic>
      <p:pic>
        <p:nvPicPr>
          <p:cNvPr id="65" name="Picture 64">
            <a:extLst>
              <a:ext uri="{FF2B5EF4-FFF2-40B4-BE49-F238E27FC236}">
                <a16:creationId xmlns:a16="http://schemas.microsoft.com/office/drawing/2014/main" id="{B5219DD4-8D4A-4E8F-B2CC-543AC86507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633558" y="4058182"/>
            <a:ext cx="2270148" cy="1276958"/>
          </a:xfrm>
          <a:prstGeom prst="rect">
            <a:avLst/>
          </a:prstGeom>
          <a:ln>
            <a:solidFill>
              <a:schemeClr val="tx1"/>
            </a:solidFill>
          </a:ln>
        </p:spPr>
      </p:pic>
      <p:pic>
        <p:nvPicPr>
          <p:cNvPr id="67" name="Picture 66">
            <a:extLst>
              <a:ext uri="{FF2B5EF4-FFF2-40B4-BE49-F238E27FC236}">
                <a16:creationId xmlns:a16="http://schemas.microsoft.com/office/drawing/2014/main" id="{84F19A72-0B55-4381-95EA-46F84884C2B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317000" y="4063043"/>
            <a:ext cx="1284293" cy="1284293"/>
          </a:xfrm>
          <a:prstGeom prst="rect">
            <a:avLst/>
          </a:prstGeom>
          <a:ln>
            <a:solidFill>
              <a:schemeClr val="tx1"/>
            </a:solidFill>
          </a:ln>
        </p:spPr>
      </p:pic>
      <p:sp>
        <p:nvSpPr>
          <p:cNvPr id="54" name="TextBox 53">
            <a:extLst>
              <a:ext uri="{FF2B5EF4-FFF2-40B4-BE49-F238E27FC236}">
                <a16:creationId xmlns:a16="http://schemas.microsoft.com/office/drawing/2014/main" id="{6916965D-710C-4B45-8CA6-4E5039F9AA70}"/>
              </a:ext>
            </a:extLst>
          </p:cNvPr>
          <p:cNvSpPr txBox="1"/>
          <p:nvPr/>
        </p:nvSpPr>
        <p:spPr>
          <a:xfrm>
            <a:off x="3405222" y="2392527"/>
            <a:ext cx="7022262" cy="954107"/>
          </a:xfrm>
          <a:prstGeom prst="rect">
            <a:avLst/>
          </a:prstGeom>
          <a:noFill/>
        </p:spPr>
        <p:txBody>
          <a:bodyPr wrap="square">
            <a:spAutoFit/>
          </a:bodyPr>
          <a:lstStyle/>
          <a:p>
            <a:r>
              <a:rPr lang="en-US" sz="1400" dirty="0">
                <a:solidFill>
                  <a:schemeClr val="tx1">
                    <a:lumMod val="75000"/>
                    <a:lumOff val="25000"/>
                  </a:schemeClr>
                </a:solidFill>
              </a:rPr>
              <a:t>"Hi, I’m a certified massage therapist and personal yoga trainer with over 10 years of experience helping clients achieve balance, relaxation, and well-being. My holistic approach combines therapeutic massage techniques with personalized yoga sessions to bring harmony to body and mind."</a:t>
            </a:r>
            <a:endParaRPr lang="en-DE" sz="1400" dirty="0">
              <a:solidFill>
                <a:schemeClr val="tx1">
                  <a:lumMod val="75000"/>
                  <a:lumOff val="25000"/>
                </a:schemeClr>
              </a:solidFill>
            </a:endParaRPr>
          </a:p>
        </p:txBody>
      </p:sp>
      <p:sp>
        <p:nvSpPr>
          <p:cNvPr id="28" name="Rectangle 27">
            <a:extLst>
              <a:ext uri="{FF2B5EF4-FFF2-40B4-BE49-F238E27FC236}">
                <a16:creationId xmlns:a16="http://schemas.microsoft.com/office/drawing/2014/main" id="{C222D3D2-CFD2-4C1B-99AA-A430D7F8D493}"/>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29" name="Picture 28">
            <a:extLst>
              <a:ext uri="{FF2B5EF4-FFF2-40B4-BE49-F238E27FC236}">
                <a16:creationId xmlns:a16="http://schemas.microsoft.com/office/drawing/2014/main" id="{0341B4AE-4FAD-4286-A4DE-8E7722E8692D}"/>
              </a:ext>
            </a:extLst>
          </p:cNvPr>
          <p:cNvPicPr>
            <a:picLocks noChangeAspect="1"/>
          </p:cNvPicPr>
          <p:nvPr/>
        </p:nvPicPr>
        <p:blipFill>
          <a:blip r:embed="rId10"/>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30" name="Rectangle 29">
            <a:extLst>
              <a:ext uri="{FF2B5EF4-FFF2-40B4-BE49-F238E27FC236}">
                <a16:creationId xmlns:a16="http://schemas.microsoft.com/office/drawing/2014/main" id="{1496C43E-EA56-4EDD-A263-B220CC593DF7}"/>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35" name="Rectangle 34">
            <a:extLst>
              <a:ext uri="{FF2B5EF4-FFF2-40B4-BE49-F238E27FC236}">
                <a16:creationId xmlns:a16="http://schemas.microsoft.com/office/drawing/2014/main" id="{57661843-DA9D-41C8-9966-27C30E5FA9CF}"/>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36" name="Rectangle 35">
            <a:extLst>
              <a:ext uri="{FF2B5EF4-FFF2-40B4-BE49-F238E27FC236}">
                <a16:creationId xmlns:a16="http://schemas.microsoft.com/office/drawing/2014/main" id="{65FCA6BF-33EB-4D08-A606-56C0CD706302}"/>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37" name="Rectangle 36">
            <a:extLst>
              <a:ext uri="{FF2B5EF4-FFF2-40B4-BE49-F238E27FC236}">
                <a16:creationId xmlns:a16="http://schemas.microsoft.com/office/drawing/2014/main" id="{5A4DFD23-39C3-4BDE-813A-0ADE3F825717}"/>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8" name="Rectangle 37">
            <a:extLst>
              <a:ext uri="{FF2B5EF4-FFF2-40B4-BE49-F238E27FC236}">
                <a16:creationId xmlns:a16="http://schemas.microsoft.com/office/drawing/2014/main" id="{02D7580B-3CB8-4786-AE2D-CAE24974C4D4}"/>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F895729E-B4CC-4FE0-9AB4-68D8BFFBCD39}"/>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66" name="Picture 65">
            <a:extLst>
              <a:ext uri="{FF2B5EF4-FFF2-40B4-BE49-F238E27FC236}">
                <a16:creationId xmlns:a16="http://schemas.microsoft.com/office/drawing/2014/main" id="{C151CCCC-35F0-4C14-A3EC-3E92F2A096B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968210" y="4058372"/>
            <a:ext cx="1284292" cy="1284292"/>
          </a:xfrm>
          <a:prstGeom prst="rect">
            <a:avLst/>
          </a:prstGeom>
          <a:ln>
            <a:solidFill>
              <a:schemeClr val="tx1"/>
            </a:solidFill>
          </a:ln>
        </p:spPr>
      </p:pic>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23" name="Rectangle 22">
            <a:extLst>
              <a:ext uri="{FF2B5EF4-FFF2-40B4-BE49-F238E27FC236}">
                <a16:creationId xmlns:a16="http://schemas.microsoft.com/office/drawing/2014/main" id="{CA60DD0D-1652-44C0-BADB-9889F60309A0}"/>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4" name="Rectangle 33">
            <a:extLst>
              <a:ext uri="{FF2B5EF4-FFF2-40B4-BE49-F238E27FC236}">
                <a16:creationId xmlns:a16="http://schemas.microsoft.com/office/drawing/2014/main" id="{8BCC6790-53C9-4512-AE42-9D7ABD57D57F}"/>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2" name="Rectangle 41">
            <a:extLst>
              <a:ext uri="{FF2B5EF4-FFF2-40B4-BE49-F238E27FC236}">
                <a16:creationId xmlns:a16="http://schemas.microsoft.com/office/drawing/2014/main" id="{147BC654-3312-488B-AD5B-29C49332D74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409241059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0" name="Rectangle 49">
            <a:extLst>
              <a:ext uri="{FF2B5EF4-FFF2-40B4-BE49-F238E27FC236}">
                <a16:creationId xmlns:a16="http://schemas.microsoft.com/office/drawing/2014/main" id="{BAD67DDB-829E-48C5-B086-CD56CC38399F}"/>
              </a:ext>
            </a:extLst>
          </p:cNvPr>
          <p:cNvSpPr/>
          <p:nvPr/>
        </p:nvSpPr>
        <p:spPr>
          <a:xfrm>
            <a:off x="448424" y="261889"/>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10947944" y="6802"/>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2" name="Rectangle 1">
            <a:extLst>
              <a:ext uri="{FF2B5EF4-FFF2-40B4-BE49-F238E27FC236}">
                <a16:creationId xmlns:a16="http://schemas.microsoft.com/office/drawing/2014/main" id="{06B5C985-FF7B-4705-A06C-30EEC287C346}"/>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1"/>
                </a:solidFill>
              </a:rPr>
              <a:t>Continue</a:t>
            </a:r>
            <a:endParaRPr lang="en-DE" dirty="0"/>
          </a:p>
        </p:txBody>
      </p:sp>
      <p:pic>
        <p:nvPicPr>
          <p:cNvPr id="48" name="Picture 47">
            <a:extLst>
              <a:ext uri="{FF2B5EF4-FFF2-40B4-BE49-F238E27FC236}">
                <a16:creationId xmlns:a16="http://schemas.microsoft.com/office/drawing/2014/main" id="{6BBD0832-4B72-40C7-B739-28362CB7BE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27537" y="1339043"/>
            <a:ext cx="7216483" cy="5056245"/>
          </a:xfrm>
          <a:prstGeom prst="rect">
            <a:avLst/>
          </a:prstGeom>
        </p:spPr>
      </p:pic>
      <p:sp>
        <p:nvSpPr>
          <p:cNvPr id="49" name="Rectangle: Rounded Corners 48">
            <a:extLst>
              <a:ext uri="{FF2B5EF4-FFF2-40B4-BE49-F238E27FC236}">
                <a16:creationId xmlns:a16="http://schemas.microsoft.com/office/drawing/2014/main" id="{079D902E-BA47-465B-8A6D-3974FC942C57}"/>
              </a:ext>
            </a:extLst>
          </p:cNvPr>
          <p:cNvSpPr/>
          <p:nvPr/>
        </p:nvSpPr>
        <p:spPr>
          <a:xfrm>
            <a:off x="8195228" y="5255493"/>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51" name="TextBox 50">
            <a:extLst>
              <a:ext uri="{FF2B5EF4-FFF2-40B4-BE49-F238E27FC236}">
                <a16:creationId xmlns:a16="http://schemas.microsoft.com/office/drawing/2014/main" id="{167D58EE-6306-470F-B4BB-04E0673CC7B8}"/>
              </a:ext>
            </a:extLst>
          </p:cNvPr>
          <p:cNvSpPr txBox="1"/>
          <p:nvPr/>
        </p:nvSpPr>
        <p:spPr>
          <a:xfrm>
            <a:off x="6550179" y="2604549"/>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52" name="TextBox 51">
            <a:extLst>
              <a:ext uri="{FF2B5EF4-FFF2-40B4-BE49-F238E27FC236}">
                <a16:creationId xmlns:a16="http://schemas.microsoft.com/office/drawing/2014/main" id="{EAA7BAA3-E076-42E0-9E63-FFDAE93680A3}"/>
              </a:ext>
            </a:extLst>
          </p:cNvPr>
          <p:cNvSpPr txBox="1"/>
          <p:nvPr/>
        </p:nvSpPr>
        <p:spPr>
          <a:xfrm>
            <a:off x="6625269" y="3362870"/>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6" name="Rectangle 5">
            <a:extLst>
              <a:ext uri="{FF2B5EF4-FFF2-40B4-BE49-F238E27FC236}">
                <a16:creationId xmlns:a16="http://schemas.microsoft.com/office/drawing/2014/main" id="{193AF62C-4FE8-42F8-BA99-32A4A827AEF7}"/>
              </a:ext>
            </a:extLst>
          </p:cNvPr>
          <p:cNvSpPr/>
          <p:nvPr/>
        </p:nvSpPr>
        <p:spPr>
          <a:xfrm>
            <a:off x="6616460" y="4681057"/>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7" name="Isosceles Triangle 6">
            <a:extLst>
              <a:ext uri="{FF2B5EF4-FFF2-40B4-BE49-F238E27FC236}">
                <a16:creationId xmlns:a16="http://schemas.microsoft.com/office/drawing/2014/main" id="{A05C5A1A-F32D-445A-B579-0703EEBEAA4D}"/>
              </a:ext>
            </a:extLst>
          </p:cNvPr>
          <p:cNvSpPr/>
          <p:nvPr/>
        </p:nvSpPr>
        <p:spPr>
          <a:xfrm flipV="1">
            <a:off x="7548563" y="4838517"/>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8" name="Rectangle 7">
            <a:extLst>
              <a:ext uri="{FF2B5EF4-FFF2-40B4-BE49-F238E27FC236}">
                <a16:creationId xmlns:a16="http://schemas.microsoft.com/office/drawing/2014/main" id="{97434C25-6DC4-4BB2-B736-49DF7A9B25B4}"/>
              </a:ext>
            </a:extLst>
          </p:cNvPr>
          <p:cNvSpPr/>
          <p:nvPr/>
        </p:nvSpPr>
        <p:spPr>
          <a:xfrm>
            <a:off x="6616460" y="5071777"/>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53" name="Rectangle 52">
            <a:extLst>
              <a:ext uri="{FF2B5EF4-FFF2-40B4-BE49-F238E27FC236}">
                <a16:creationId xmlns:a16="http://schemas.microsoft.com/office/drawing/2014/main" id="{89E42767-FDE1-478A-8395-CD798E0ED76D}"/>
              </a:ext>
            </a:extLst>
          </p:cNvPr>
          <p:cNvSpPr/>
          <p:nvPr/>
        </p:nvSpPr>
        <p:spPr>
          <a:xfrm>
            <a:off x="6616460" y="5270158"/>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54" name="Rectangle 53">
            <a:extLst>
              <a:ext uri="{FF2B5EF4-FFF2-40B4-BE49-F238E27FC236}">
                <a16:creationId xmlns:a16="http://schemas.microsoft.com/office/drawing/2014/main" id="{20533F9A-666C-4336-BB97-C3BE06926819}"/>
              </a:ext>
            </a:extLst>
          </p:cNvPr>
          <p:cNvSpPr/>
          <p:nvPr/>
        </p:nvSpPr>
        <p:spPr>
          <a:xfrm>
            <a:off x="6616460" y="5464710"/>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55" name="Rectangle 54">
            <a:extLst>
              <a:ext uri="{FF2B5EF4-FFF2-40B4-BE49-F238E27FC236}">
                <a16:creationId xmlns:a16="http://schemas.microsoft.com/office/drawing/2014/main" id="{2153A723-BF93-4FEF-B0FA-658A996EDE0E}"/>
              </a:ext>
            </a:extLst>
          </p:cNvPr>
          <p:cNvSpPr/>
          <p:nvPr/>
        </p:nvSpPr>
        <p:spPr>
          <a:xfrm>
            <a:off x="8154748" y="4681057"/>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56" name="Rectangle 55">
            <a:extLst>
              <a:ext uri="{FF2B5EF4-FFF2-40B4-BE49-F238E27FC236}">
                <a16:creationId xmlns:a16="http://schemas.microsoft.com/office/drawing/2014/main" id="{C217E873-1F1A-41A4-80E2-2B510379EEF2}"/>
              </a:ext>
            </a:extLst>
          </p:cNvPr>
          <p:cNvSpPr/>
          <p:nvPr/>
        </p:nvSpPr>
        <p:spPr>
          <a:xfrm>
            <a:off x="8532573" y="4681056"/>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57" name="TextBox 56">
            <a:extLst>
              <a:ext uri="{FF2B5EF4-FFF2-40B4-BE49-F238E27FC236}">
                <a16:creationId xmlns:a16="http://schemas.microsoft.com/office/drawing/2014/main" id="{A76EB2D4-5B17-43E8-B044-EB376A3CDAC7}"/>
              </a:ext>
            </a:extLst>
          </p:cNvPr>
          <p:cNvSpPr txBox="1"/>
          <p:nvPr/>
        </p:nvSpPr>
        <p:spPr>
          <a:xfrm>
            <a:off x="8136445" y="4675835"/>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grpSp>
        <p:nvGrpSpPr>
          <p:cNvPr id="59" name="Group 58">
            <a:extLst>
              <a:ext uri="{FF2B5EF4-FFF2-40B4-BE49-F238E27FC236}">
                <a16:creationId xmlns:a16="http://schemas.microsoft.com/office/drawing/2014/main" id="{003788C3-92B2-486F-A060-E1A3C458AA22}"/>
              </a:ext>
            </a:extLst>
          </p:cNvPr>
          <p:cNvGrpSpPr/>
          <p:nvPr/>
        </p:nvGrpSpPr>
        <p:grpSpPr>
          <a:xfrm>
            <a:off x="2781116" y="4974556"/>
            <a:ext cx="3183551" cy="908930"/>
            <a:chOff x="2765876" y="4974556"/>
            <a:chExt cx="3183551" cy="908930"/>
          </a:xfrm>
        </p:grpSpPr>
        <p:sp>
          <p:nvSpPr>
            <p:cNvPr id="60" name="Rectangle 59">
              <a:extLst>
                <a:ext uri="{FF2B5EF4-FFF2-40B4-BE49-F238E27FC236}">
                  <a16:creationId xmlns:a16="http://schemas.microsoft.com/office/drawing/2014/main" id="{283EDBA9-3F3C-4526-AE6B-820345370A79}"/>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61" name="Group 60">
              <a:extLst>
                <a:ext uri="{FF2B5EF4-FFF2-40B4-BE49-F238E27FC236}">
                  <a16:creationId xmlns:a16="http://schemas.microsoft.com/office/drawing/2014/main" id="{93FBA15C-BC6B-424E-BACF-24FDF6740514}"/>
                </a:ext>
              </a:extLst>
            </p:cNvPr>
            <p:cNvGrpSpPr/>
            <p:nvPr/>
          </p:nvGrpSpPr>
          <p:grpSpPr>
            <a:xfrm>
              <a:off x="5725861" y="5071552"/>
              <a:ext cx="91533" cy="121710"/>
              <a:chOff x="6129623" y="4258079"/>
              <a:chExt cx="356944" cy="448061"/>
            </a:xfrm>
          </p:grpSpPr>
          <p:sp>
            <p:nvSpPr>
              <p:cNvPr id="65" name="L-Shape 64">
                <a:extLst>
                  <a:ext uri="{FF2B5EF4-FFF2-40B4-BE49-F238E27FC236}">
                    <a16:creationId xmlns:a16="http://schemas.microsoft.com/office/drawing/2014/main" id="{450BE0AF-564F-494F-8901-247291444F17}"/>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6" name="Rectangle 65">
                <a:extLst>
                  <a:ext uri="{FF2B5EF4-FFF2-40B4-BE49-F238E27FC236}">
                    <a16:creationId xmlns:a16="http://schemas.microsoft.com/office/drawing/2014/main" id="{D0A2ED6C-308A-42BF-8D1F-D01C7DADFFD3}"/>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62" name="Rectangle 61">
              <a:extLst>
                <a:ext uri="{FF2B5EF4-FFF2-40B4-BE49-F238E27FC236}">
                  <a16:creationId xmlns:a16="http://schemas.microsoft.com/office/drawing/2014/main" id="{435966EF-D7C1-4524-BEAA-04F2D13599FA}"/>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63" name="Rectangle 62">
              <a:extLst>
                <a:ext uri="{FF2B5EF4-FFF2-40B4-BE49-F238E27FC236}">
                  <a16:creationId xmlns:a16="http://schemas.microsoft.com/office/drawing/2014/main" id="{81244C1D-3257-463C-BB68-8BBBD7C74385}"/>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64" name="Rectangle 63">
              <a:extLst>
                <a:ext uri="{FF2B5EF4-FFF2-40B4-BE49-F238E27FC236}">
                  <a16:creationId xmlns:a16="http://schemas.microsoft.com/office/drawing/2014/main" id="{F309C84E-4B9B-436B-8C5B-1DD7EC99A933}"/>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spTree>
    <p:extLst>
      <p:ext uri="{BB962C8B-B14F-4D97-AF65-F5344CB8AC3E}">
        <p14:creationId xmlns:p14="http://schemas.microsoft.com/office/powerpoint/2010/main" val="1285312957"/>
      </p:ext>
    </p:extLst>
  </p:cSld>
  <p:clrMapOvr>
    <a:masterClrMapping/>
  </p:clrMapOvr>
  <p:transition spd="slow" advTm="2000">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0" name="Rectangle 49">
            <a:extLst>
              <a:ext uri="{FF2B5EF4-FFF2-40B4-BE49-F238E27FC236}">
                <a16:creationId xmlns:a16="http://schemas.microsoft.com/office/drawing/2014/main" id="{BAD67DDB-829E-48C5-B086-CD56CC38399F}"/>
              </a:ext>
            </a:extLst>
          </p:cNvPr>
          <p:cNvSpPr/>
          <p:nvPr/>
        </p:nvSpPr>
        <p:spPr>
          <a:xfrm>
            <a:off x="448424" y="261889"/>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10947944" y="6802"/>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2" name="Rectangle 1">
            <a:extLst>
              <a:ext uri="{FF2B5EF4-FFF2-40B4-BE49-F238E27FC236}">
                <a16:creationId xmlns:a16="http://schemas.microsoft.com/office/drawing/2014/main" id="{06B5C985-FF7B-4705-A06C-30EEC287C346}"/>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1"/>
                </a:solidFill>
              </a:rPr>
              <a:t>Continue</a:t>
            </a:r>
            <a:endParaRPr lang="en-DE" dirty="0"/>
          </a:p>
        </p:txBody>
      </p:sp>
      <p:pic>
        <p:nvPicPr>
          <p:cNvPr id="48" name="Picture 47">
            <a:extLst>
              <a:ext uri="{FF2B5EF4-FFF2-40B4-BE49-F238E27FC236}">
                <a16:creationId xmlns:a16="http://schemas.microsoft.com/office/drawing/2014/main" id="{6BBD0832-4B72-40C7-B739-28362CB7BE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27537" y="1339043"/>
            <a:ext cx="7216483" cy="5056245"/>
          </a:xfrm>
          <a:prstGeom prst="rect">
            <a:avLst/>
          </a:prstGeom>
        </p:spPr>
      </p:pic>
      <p:sp>
        <p:nvSpPr>
          <p:cNvPr id="49" name="Rectangle: Rounded Corners 48">
            <a:extLst>
              <a:ext uri="{FF2B5EF4-FFF2-40B4-BE49-F238E27FC236}">
                <a16:creationId xmlns:a16="http://schemas.microsoft.com/office/drawing/2014/main" id="{079D902E-BA47-465B-8A6D-3974FC942C57}"/>
              </a:ext>
            </a:extLst>
          </p:cNvPr>
          <p:cNvSpPr/>
          <p:nvPr/>
        </p:nvSpPr>
        <p:spPr>
          <a:xfrm>
            <a:off x="8195228" y="5255493"/>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51" name="TextBox 50">
            <a:extLst>
              <a:ext uri="{FF2B5EF4-FFF2-40B4-BE49-F238E27FC236}">
                <a16:creationId xmlns:a16="http://schemas.microsoft.com/office/drawing/2014/main" id="{167D58EE-6306-470F-B4BB-04E0673CC7B8}"/>
              </a:ext>
            </a:extLst>
          </p:cNvPr>
          <p:cNvSpPr txBox="1"/>
          <p:nvPr/>
        </p:nvSpPr>
        <p:spPr>
          <a:xfrm>
            <a:off x="6550179" y="2604549"/>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52" name="TextBox 51">
            <a:extLst>
              <a:ext uri="{FF2B5EF4-FFF2-40B4-BE49-F238E27FC236}">
                <a16:creationId xmlns:a16="http://schemas.microsoft.com/office/drawing/2014/main" id="{EAA7BAA3-E076-42E0-9E63-FFDAE93680A3}"/>
              </a:ext>
            </a:extLst>
          </p:cNvPr>
          <p:cNvSpPr txBox="1"/>
          <p:nvPr/>
        </p:nvSpPr>
        <p:spPr>
          <a:xfrm>
            <a:off x="6625269" y="3362870"/>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6" name="Rectangle 5">
            <a:extLst>
              <a:ext uri="{FF2B5EF4-FFF2-40B4-BE49-F238E27FC236}">
                <a16:creationId xmlns:a16="http://schemas.microsoft.com/office/drawing/2014/main" id="{193AF62C-4FE8-42F8-BA99-32A4A827AEF7}"/>
              </a:ext>
            </a:extLst>
          </p:cNvPr>
          <p:cNvSpPr/>
          <p:nvPr/>
        </p:nvSpPr>
        <p:spPr>
          <a:xfrm>
            <a:off x="6616460" y="4681057"/>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7" name="Isosceles Triangle 6">
            <a:extLst>
              <a:ext uri="{FF2B5EF4-FFF2-40B4-BE49-F238E27FC236}">
                <a16:creationId xmlns:a16="http://schemas.microsoft.com/office/drawing/2014/main" id="{A05C5A1A-F32D-445A-B579-0703EEBEAA4D}"/>
              </a:ext>
            </a:extLst>
          </p:cNvPr>
          <p:cNvSpPr/>
          <p:nvPr/>
        </p:nvSpPr>
        <p:spPr>
          <a:xfrm flipV="1">
            <a:off x="7548563" y="4838517"/>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8" name="Rectangle 7">
            <a:extLst>
              <a:ext uri="{FF2B5EF4-FFF2-40B4-BE49-F238E27FC236}">
                <a16:creationId xmlns:a16="http://schemas.microsoft.com/office/drawing/2014/main" id="{97434C25-6DC4-4BB2-B736-49DF7A9B25B4}"/>
              </a:ext>
            </a:extLst>
          </p:cNvPr>
          <p:cNvSpPr/>
          <p:nvPr/>
        </p:nvSpPr>
        <p:spPr>
          <a:xfrm>
            <a:off x="6616460" y="5071777"/>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53" name="Rectangle 52">
            <a:extLst>
              <a:ext uri="{FF2B5EF4-FFF2-40B4-BE49-F238E27FC236}">
                <a16:creationId xmlns:a16="http://schemas.microsoft.com/office/drawing/2014/main" id="{89E42767-FDE1-478A-8395-CD798E0ED76D}"/>
              </a:ext>
            </a:extLst>
          </p:cNvPr>
          <p:cNvSpPr/>
          <p:nvPr/>
        </p:nvSpPr>
        <p:spPr>
          <a:xfrm>
            <a:off x="6616460" y="5270158"/>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54" name="Rectangle 53">
            <a:extLst>
              <a:ext uri="{FF2B5EF4-FFF2-40B4-BE49-F238E27FC236}">
                <a16:creationId xmlns:a16="http://schemas.microsoft.com/office/drawing/2014/main" id="{20533F9A-666C-4336-BB97-C3BE06926819}"/>
              </a:ext>
            </a:extLst>
          </p:cNvPr>
          <p:cNvSpPr/>
          <p:nvPr/>
        </p:nvSpPr>
        <p:spPr>
          <a:xfrm>
            <a:off x="6616460" y="5464710"/>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55" name="Rectangle 54">
            <a:extLst>
              <a:ext uri="{FF2B5EF4-FFF2-40B4-BE49-F238E27FC236}">
                <a16:creationId xmlns:a16="http://schemas.microsoft.com/office/drawing/2014/main" id="{2153A723-BF93-4FEF-B0FA-658A996EDE0E}"/>
              </a:ext>
            </a:extLst>
          </p:cNvPr>
          <p:cNvSpPr/>
          <p:nvPr/>
        </p:nvSpPr>
        <p:spPr>
          <a:xfrm>
            <a:off x="8154748" y="4681057"/>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56" name="Rectangle 55">
            <a:extLst>
              <a:ext uri="{FF2B5EF4-FFF2-40B4-BE49-F238E27FC236}">
                <a16:creationId xmlns:a16="http://schemas.microsoft.com/office/drawing/2014/main" id="{C217E873-1F1A-41A4-80E2-2B510379EEF2}"/>
              </a:ext>
            </a:extLst>
          </p:cNvPr>
          <p:cNvSpPr/>
          <p:nvPr/>
        </p:nvSpPr>
        <p:spPr>
          <a:xfrm>
            <a:off x="8532573" y="4681056"/>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57" name="TextBox 56">
            <a:extLst>
              <a:ext uri="{FF2B5EF4-FFF2-40B4-BE49-F238E27FC236}">
                <a16:creationId xmlns:a16="http://schemas.microsoft.com/office/drawing/2014/main" id="{A76EB2D4-5B17-43E8-B044-EB376A3CDAC7}"/>
              </a:ext>
            </a:extLst>
          </p:cNvPr>
          <p:cNvSpPr txBox="1"/>
          <p:nvPr/>
        </p:nvSpPr>
        <p:spPr>
          <a:xfrm>
            <a:off x="8136445" y="4675835"/>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grpSp>
        <p:nvGrpSpPr>
          <p:cNvPr id="59" name="Group 58">
            <a:extLst>
              <a:ext uri="{FF2B5EF4-FFF2-40B4-BE49-F238E27FC236}">
                <a16:creationId xmlns:a16="http://schemas.microsoft.com/office/drawing/2014/main" id="{C12CAD47-C242-40DC-AC73-B433EA495695}"/>
              </a:ext>
            </a:extLst>
          </p:cNvPr>
          <p:cNvGrpSpPr/>
          <p:nvPr/>
        </p:nvGrpSpPr>
        <p:grpSpPr>
          <a:xfrm>
            <a:off x="2781116" y="4974556"/>
            <a:ext cx="3183551" cy="908930"/>
            <a:chOff x="2765876" y="4974556"/>
            <a:chExt cx="3183551" cy="908930"/>
          </a:xfrm>
        </p:grpSpPr>
        <p:sp>
          <p:nvSpPr>
            <p:cNvPr id="60" name="Rectangle 59">
              <a:extLst>
                <a:ext uri="{FF2B5EF4-FFF2-40B4-BE49-F238E27FC236}">
                  <a16:creationId xmlns:a16="http://schemas.microsoft.com/office/drawing/2014/main" id="{DF3C7E16-B8C6-42F3-850D-8C7BB853C6D9}"/>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61" name="Group 60">
              <a:extLst>
                <a:ext uri="{FF2B5EF4-FFF2-40B4-BE49-F238E27FC236}">
                  <a16:creationId xmlns:a16="http://schemas.microsoft.com/office/drawing/2014/main" id="{87FDF4B7-8DBA-434E-A704-7F0ABA7BCC2F}"/>
                </a:ext>
              </a:extLst>
            </p:cNvPr>
            <p:cNvGrpSpPr/>
            <p:nvPr/>
          </p:nvGrpSpPr>
          <p:grpSpPr>
            <a:xfrm>
              <a:off x="5725861" y="5071552"/>
              <a:ext cx="91533" cy="121710"/>
              <a:chOff x="6129623" y="4258079"/>
              <a:chExt cx="356944" cy="448061"/>
            </a:xfrm>
          </p:grpSpPr>
          <p:sp>
            <p:nvSpPr>
              <p:cNvPr id="65" name="L-Shape 64">
                <a:extLst>
                  <a:ext uri="{FF2B5EF4-FFF2-40B4-BE49-F238E27FC236}">
                    <a16:creationId xmlns:a16="http://schemas.microsoft.com/office/drawing/2014/main" id="{D2808BBE-DB58-4DE2-B8D0-507986D05F6E}"/>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6" name="Rectangle 65">
                <a:extLst>
                  <a:ext uri="{FF2B5EF4-FFF2-40B4-BE49-F238E27FC236}">
                    <a16:creationId xmlns:a16="http://schemas.microsoft.com/office/drawing/2014/main" id="{C3334CD2-7A30-4A34-9B8F-0810462F088E}"/>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62" name="Rectangle 61">
              <a:extLst>
                <a:ext uri="{FF2B5EF4-FFF2-40B4-BE49-F238E27FC236}">
                  <a16:creationId xmlns:a16="http://schemas.microsoft.com/office/drawing/2014/main" id="{F2541BFA-94CB-496D-8C33-CE177AA6051D}"/>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63" name="Rectangle 62">
              <a:extLst>
                <a:ext uri="{FF2B5EF4-FFF2-40B4-BE49-F238E27FC236}">
                  <a16:creationId xmlns:a16="http://schemas.microsoft.com/office/drawing/2014/main" id="{F7944F00-FBE9-4AAF-809F-E077D67F5962}"/>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64" name="Rectangle 63">
              <a:extLst>
                <a:ext uri="{FF2B5EF4-FFF2-40B4-BE49-F238E27FC236}">
                  <a16:creationId xmlns:a16="http://schemas.microsoft.com/office/drawing/2014/main" id="{5297442D-B1C5-4814-95C4-9D4F8A826577}"/>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spTree>
    <p:extLst>
      <p:ext uri="{BB962C8B-B14F-4D97-AF65-F5344CB8AC3E}">
        <p14:creationId xmlns:p14="http://schemas.microsoft.com/office/powerpoint/2010/main" val="3277844740"/>
      </p:ext>
    </p:extLst>
  </p:cSld>
  <p:clrMapOvr>
    <a:masterClrMapping/>
  </p:clrMapOvr>
  <p:transition spd="slow" advTm="0">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0" name="Rectangle 49">
            <a:extLst>
              <a:ext uri="{FF2B5EF4-FFF2-40B4-BE49-F238E27FC236}">
                <a16:creationId xmlns:a16="http://schemas.microsoft.com/office/drawing/2014/main" id="{BAD67DDB-829E-48C5-B086-CD56CC38399F}"/>
              </a:ext>
            </a:extLst>
          </p:cNvPr>
          <p:cNvSpPr/>
          <p:nvPr/>
        </p:nvSpPr>
        <p:spPr>
          <a:xfrm>
            <a:off x="448424" y="261889"/>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58" name="Rectangle 57">
            <a:extLst>
              <a:ext uri="{FF2B5EF4-FFF2-40B4-BE49-F238E27FC236}">
                <a16:creationId xmlns:a16="http://schemas.microsoft.com/office/drawing/2014/main" id="{9C61F13A-DFD2-4BEC-ACD1-F00011183242}"/>
              </a:ext>
            </a:extLst>
          </p:cNvPr>
          <p:cNvSpPr/>
          <p:nvPr/>
        </p:nvSpPr>
        <p:spPr>
          <a:xfrm>
            <a:off x="10947944" y="6802"/>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2" name="Rectangle 1">
            <a:extLst>
              <a:ext uri="{FF2B5EF4-FFF2-40B4-BE49-F238E27FC236}">
                <a16:creationId xmlns:a16="http://schemas.microsoft.com/office/drawing/2014/main" id="{06B5C985-FF7B-4705-A06C-30EEC287C346}"/>
              </a:ext>
            </a:extLst>
          </p:cNvPr>
          <p:cNvSpPr/>
          <p:nvPr/>
        </p:nvSpPr>
        <p:spPr>
          <a:xfrm>
            <a:off x="-22154" y="6802"/>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1"/>
                </a:solidFill>
              </a:rPr>
              <a:t>Continue</a:t>
            </a:r>
            <a:endParaRPr lang="en-DE" dirty="0"/>
          </a:p>
        </p:txBody>
      </p:sp>
      <p:pic>
        <p:nvPicPr>
          <p:cNvPr id="48" name="Picture 47">
            <a:extLst>
              <a:ext uri="{FF2B5EF4-FFF2-40B4-BE49-F238E27FC236}">
                <a16:creationId xmlns:a16="http://schemas.microsoft.com/office/drawing/2014/main" id="{6BBD0832-4B72-40C7-B739-28362CB7BE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27537" y="1339043"/>
            <a:ext cx="7216483" cy="5056245"/>
          </a:xfrm>
          <a:prstGeom prst="rect">
            <a:avLst/>
          </a:prstGeom>
        </p:spPr>
      </p:pic>
      <p:sp>
        <p:nvSpPr>
          <p:cNvPr id="49" name="Rectangle: Rounded Corners 48">
            <a:extLst>
              <a:ext uri="{FF2B5EF4-FFF2-40B4-BE49-F238E27FC236}">
                <a16:creationId xmlns:a16="http://schemas.microsoft.com/office/drawing/2014/main" id="{079D902E-BA47-465B-8A6D-3974FC942C57}"/>
              </a:ext>
            </a:extLst>
          </p:cNvPr>
          <p:cNvSpPr/>
          <p:nvPr/>
        </p:nvSpPr>
        <p:spPr>
          <a:xfrm>
            <a:off x="8195228" y="5255493"/>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51" name="TextBox 50">
            <a:extLst>
              <a:ext uri="{FF2B5EF4-FFF2-40B4-BE49-F238E27FC236}">
                <a16:creationId xmlns:a16="http://schemas.microsoft.com/office/drawing/2014/main" id="{167D58EE-6306-470F-B4BB-04E0673CC7B8}"/>
              </a:ext>
            </a:extLst>
          </p:cNvPr>
          <p:cNvSpPr txBox="1"/>
          <p:nvPr/>
        </p:nvSpPr>
        <p:spPr>
          <a:xfrm>
            <a:off x="6550179" y="2604549"/>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52" name="TextBox 51">
            <a:extLst>
              <a:ext uri="{FF2B5EF4-FFF2-40B4-BE49-F238E27FC236}">
                <a16:creationId xmlns:a16="http://schemas.microsoft.com/office/drawing/2014/main" id="{EAA7BAA3-E076-42E0-9E63-FFDAE93680A3}"/>
              </a:ext>
            </a:extLst>
          </p:cNvPr>
          <p:cNvSpPr txBox="1"/>
          <p:nvPr/>
        </p:nvSpPr>
        <p:spPr>
          <a:xfrm>
            <a:off x="6625269" y="3362870"/>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6" name="Rectangle 5">
            <a:extLst>
              <a:ext uri="{FF2B5EF4-FFF2-40B4-BE49-F238E27FC236}">
                <a16:creationId xmlns:a16="http://schemas.microsoft.com/office/drawing/2014/main" id="{193AF62C-4FE8-42F8-BA99-32A4A827AEF7}"/>
              </a:ext>
            </a:extLst>
          </p:cNvPr>
          <p:cNvSpPr/>
          <p:nvPr/>
        </p:nvSpPr>
        <p:spPr>
          <a:xfrm>
            <a:off x="6616460" y="4681057"/>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7" name="Isosceles Triangle 6">
            <a:extLst>
              <a:ext uri="{FF2B5EF4-FFF2-40B4-BE49-F238E27FC236}">
                <a16:creationId xmlns:a16="http://schemas.microsoft.com/office/drawing/2014/main" id="{A05C5A1A-F32D-445A-B579-0703EEBEAA4D}"/>
              </a:ext>
            </a:extLst>
          </p:cNvPr>
          <p:cNvSpPr/>
          <p:nvPr/>
        </p:nvSpPr>
        <p:spPr>
          <a:xfrm flipV="1">
            <a:off x="7548563" y="4838517"/>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8" name="Rectangle 7">
            <a:extLst>
              <a:ext uri="{FF2B5EF4-FFF2-40B4-BE49-F238E27FC236}">
                <a16:creationId xmlns:a16="http://schemas.microsoft.com/office/drawing/2014/main" id="{97434C25-6DC4-4BB2-B736-49DF7A9B25B4}"/>
              </a:ext>
            </a:extLst>
          </p:cNvPr>
          <p:cNvSpPr/>
          <p:nvPr/>
        </p:nvSpPr>
        <p:spPr>
          <a:xfrm>
            <a:off x="6616460" y="5071777"/>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53" name="Rectangle 52">
            <a:extLst>
              <a:ext uri="{FF2B5EF4-FFF2-40B4-BE49-F238E27FC236}">
                <a16:creationId xmlns:a16="http://schemas.microsoft.com/office/drawing/2014/main" id="{89E42767-FDE1-478A-8395-CD798E0ED76D}"/>
              </a:ext>
            </a:extLst>
          </p:cNvPr>
          <p:cNvSpPr/>
          <p:nvPr/>
        </p:nvSpPr>
        <p:spPr>
          <a:xfrm>
            <a:off x="6616460" y="5270158"/>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54" name="Rectangle 53">
            <a:extLst>
              <a:ext uri="{FF2B5EF4-FFF2-40B4-BE49-F238E27FC236}">
                <a16:creationId xmlns:a16="http://schemas.microsoft.com/office/drawing/2014/main" id="{20533F9A-666C-4336-BB97-C3BE06926819}"/>
              </a:ext>
            </a:extLst>
          </p:cNvPr>
          <p:cNvSpPr/>
          <p:nvPr/>
        </p:nvSpPr>
        <p:spPr>
          <a:xfrm>
            <a:off x="6616460" y="5464710"/>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55" name="Rectangle 54">
            <a:extLst>
              <a:ext uri="{FF2B5EF4-FFF2-40B4-BE49-F238E27FC236}">
                <a16:creationId xmlns:a16="http://schemas.microsoft.com/office/drawing/2014/main" id="{2153A723-BF93-4FEF-B0FA-658A996EDE0E}"/>
              </a:ext>
            </a:extLst>
          </p:cNvPr>
          <p:cNvSpPr/>
          <p:nvPr/>
        </p:nvSpPr>
        <p:spPr>
          <a:xfrm>
            <a:off x="8154748" y="4681057"/>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56" name="Rectangle 55">
            <a:extLst>
              <a:ext uri="{FF2B5EF4-FFF2-40B4-BE49-F238E27FC236}">
                <a16:creationId xmlns:a16="http://schemas.microsoft.com/office/drawing/2014/main" id="{C217E873-1F1A-41A4-80E2-2B510379EEF2}"/>
              </a:ext>
            </a:extLst>
          </p:cNvPr>
          <p:cNvSpPr/>
          <p:nvPr/>
        </p:nvSpPr>
        <p:spPr>
          <a:xfrm>
            <a:off x="8532573" y="4681056"/>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57" name="TextBox 56">
            <a:extLst>
              <a:ext uri="{FF2B5EF4-FFF2-40B4-BE49-F238E27FC236}">
                <a16:creationId xmlns:a16="http://schemas.microsoft.com/office/drawing/2014/main" id="{A76EB2D4-5B17-43E8-B044-EB376A3CDAC7}"/>
              </a:ext>
            </a:extLst>
          </p:cNvPr>
          <p:cNvSpPr txBox="1"/>
          <p:nvPr/>
        </p:nvSpPr>
        <p:spPr>
          <a:xfrm>
            <a:off x="8136445" y="4675835"/>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grpSp>
        <p:nvGrpSpPr>
          <p:cNvPr id="59" name="Group 58">
            <a:extLst>
              <a:ext uri="{FF2B5EF4-FFF2-40B4-BE49-F238E27FC236}">
                <a16:creationId xmlns:a16="http://schemas.microsoft.com/office/drawing/2014/main" id="{579D9A9B-9F78-4F78-A440-E2CDBA9B9EC8}"/>
              </a:ext>
            </a:extLst>
          </p:cNvPr>
          <p:cNvGrpSpPr/>
          <p:nvPr/>
        </p:nvGrpSpPr>
        <p:grpSpPr>
          <a:xfrm>
            <a:off x="2781116" y="4974556"/>
            <a:ext cx="3183551" cy="908930"/>
            <a:chOff x="2765876" y="4974556"/>
            <a:chExt cx="3183551" cy="908930"/>
          </a:xfrm>
        </p:grpSpPr>
        <p:sp>
          <p:nvSpPr>
            <p:cNvPr id="60" name="Rectangle 59">
              <a:extLst>
                <a:ext uri="{FF2B5EF4-FFF2-40B4-BE49-F238E27FC236}">
                  <a16:creationId xmlns:a16="http://schemas.microsoft.com/office/drawing/2014/main" id="{C9770F48-B744-4FEF-B245-6DC061F60437}"/>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61" name="Group 60">
              <a:extLst>
                <a:ext uri="{FF2B5EF4-FFF2-40B4-BE49-F238E27FC236}">
                  <a16:creationId xmlns:a16="http://schemas.microsoft.com/office/drawing/2014/main" id="{3A73415B-A7F7-461B-A739-91A70C019E9A}"/>
                </a:ext>
              </a:extLst>
            </p:cNvPr>
            <p:cNvGrpSpPr/>
            <p:nvPr/>
          </p:nvGrpSpPr>
          <p:grpSpPr>
            <a:xfrm>
              <a:off x="5725861" y="5071552"/>
              <a:ext cx="91533" cy="121710"/>
              <a:chOff x="6129623" y="4258079"/>
              <a:chExt cx="356944" cy="448061"/>
            </a:xfrm>
          </p:grpSpPr>
          <p:sp>
            <p:nvSpPr>
              <p:cNvPr id="65" name="L-Shape 64">
                <a:extLst>
                  <a:ext uri="{FF2B5EF4-FFF2-40B4-BE49-F238E27FC236}">
                    <a16:creationId xmlns:a16="http://schemas.microsoft.com/office/drawing/2014/main" id="{D40B0905-39BF-4DFE-B9C6-81A495F9C499}"/>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6" name="Rectangle 65">
                <a:extLst>
                  <a:ext uri="{FF2B5EF4-FFF2-40B4-BE49-F238E27FC236}">
                    <a16:creationId xmlns:a16="http://schemas.microsoft.com/office/drawing/2014/main" id="{EA8BF3A7-5026-4A84-80AD-CF538A3F5AFE}"/>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62" name="Rectangle 61">
              <a:extLst>
                <a:ext uri="{FF2B5EF4-FFF2-40B4-BE49-F238E27FC236}">
                  <a16:creationId xmlns:a16="http://schemas.microsoft.com/office/drawing/2014/main" id="{843D8483-B2FE-4ED9-A354-52F59BFE2A8F}"/>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63" name="Rectangle 62">
              <a:extLst>
                <a:ext uri="{FF2B5EF4-FFF2-40B4-BE49-F238E27FC236}">
                  <a16:creationId xmlns:a16="http://schemas.microsoft.com/office/drawing/2014/main" id="{860DE062-3900-4E2B-9616-AC9F8B3933DE}"/>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64" name="Rectangle 63">
              <a:extLst>
                <a:ext uri="{FF2B5EF4-FFF2-40B4-BE49-F238E27FC236}">
                  <a16:creationId xmlns:a16="http://schemas.microsoft.com/office/drawing/2014/main" id="{3FE9E142-A7DF-4335-AF21-3B91367AEF92}"/>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spTree>
    <p:extLst>
      <p:ext uri="{BB962C8B-B14F-4D97-AF65-F5344CB8AC3E}">
        <p14:creationId xmlns:p14="http://schemas.microsoft.com/office/powerpoint/2010/main" val="3334719649"/>
      </p:ext>
    </p:extLst>
  </p:cSld>
  <p:clrMapOvr>
    <a:masterClrMapping/>
  </p:clrMapOvr>
  <p:transition spd="slow" advTm="0">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64" name="Rectangle 63">
            <a:extLst>
              <a:ext uri="{FF2B5EF4-FFF2-40B4-BE49-F238E27FC236}">
                <a16:creationId xmlns:a16="http://schemas.microsoft.com/office/drawing/2014/main" id="{97EEBD5D-AFBD-4DE6-9B76-B7D287319BED}"/>
              </a:ext>
            </a:extLst>
          </p:cNvPr>
          <p:cNvSpPr/>
          <p:nvPr/>
        </p:nvSpPr>
        <p:spPr>
          <a:xfrm>
            <a:off x="450527" y="266894"/>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55563" y="14514"/>
            <a:ext cx="996949"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 name="Rectangle 1">
            <a:extLst>
              <a:ext uri="{FF2B5EF4-FFF2-40B4-BE49-F238E27FC236}">
                <a16:creationId xmlns:a16="http://schemas.microsoft.com/office/drawing/2014/main" id="{06B5C985-FF7B-4705-A06C-30EEC287C346}"/>
              </a:ext>
            </a:extLst>
          </p:cNvPr>
          <p:cNvSpPr/>
          <p:nvPr/>
        </p:nvSpPr>
        <p:spPr>
          <a:xfrm>
            <a:off x="-11615" y="0"/>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1"/>
                </a:solidFill>
              </a:rPr>
              <a:t>Continue</a:t>
            </a:r>
            <a:endParaRPr lang="en-DE" dirty="0"/>
          </a:p>
        </p:txBody>
      </p:sp>
      <p:pic>
        <p:nvPicPr>
          <p:cNvPr id="48" name="Picture 47">
            <a:extLst>
              <a:ext uri="{FF2B5EF4-FFF2-40B4-BE49-F238E27FC236}">
                <a16:creationId xmlns:a16="http://schemas.microsoft.com/office/drawing/2014/main" id="{6BBD0832-4B72-40C7-B739-28362CB7BE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27537" y="1339043"/>
            <a:ext cx="7216483" cy="5056245"/>
          </a:xfrm>
          <a:prstGeom prst="rect">
            <a:avLst/>
          </a:prstGeom>
        </p:spPr>
      </p:pic>
      <p:sp>
        <p:nvSpPr>
          <p:cNvPr id="49" name="Rectangle: Rounded Corners 48">
            <a:extLst>
              <a:ext uri="{FF2B5EF4-FFF2-40B4-BE49-F238E27FC236}">
                <a16:creationId xmlns:a16="http://schemas.microsoft.com/office/drawing/2014/main" id="{079D902E-BA47-465B-8A6D-3974FC942C57}"/>
              </a:ext>
            </a:extLst>
          </p:cNvPr>
          <p:cNvSpPr/>
          <p:nvPr/>
        </p:nvSpPr>
        <p:spPr>
          <a:xfrm>
            <a:off x="8195228" y="5255493"/>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sp>
        <p:nvSpPr>
          <p:cNvPr id="51" name="TextBox 50">
            <a:extLst>
              <a:ext uri="{FF2B5EF4-FFF2-40B4-BE49-F238E27FC236}">
                <a16:creationId xmlns:a16="http://schemas.microsoft.com/office/drawing/2014/main" id="{167D58EE-6306-470F-B4BB-04E0673CC7B8}"/>
              </a:ext>
            </a:extLst>
          </p:cNvPr>
          <p:cNvSpPr txBox="1"/>
          <p:nvPr/>
        </p:nvSpPr>
        <p:spPr>
          <a:xfrm>
            <a:off x="6550179" y="2604549"/>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52" name="TextBox 51">
            <a:extLst>
              <a:ext uri="{FF2B5EF4-FFF2-40B4-BE49-F238E27FC236}">
                <a16:creationId xmlns:a16="http://schemas.microsoft.com/office/drawing/2014/main" id="{EAA7BAA3-E076-42E0-9E63-FFDAE93680A3}"/>
              </a:ext>
            </a:extLst>
          </p:cNvPr>
          <p:cNvSpPr txBox="1"/>
          <p:nvPr/>
        </p:nvSpPr>
        <p:spPr>
          <a:xfrm>
            <a:off x="6625269" y="3362870"/>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6" name="Rectangle 5">
            <a:extLst>
              <a:ext uri="{FF2B5EF4-FFF2-40B4-BE49-F238E27FC236}">
                <a16:creationId xmlns:a16="http://schemas.microsoft.com/office/drawing/2014/main" id="{193AF62C-4FE8-42F8-BA99-32A4A827AEF7}"/>
              </a:ext>
            </a:extLst>
          </p:cNvPr>
          <p:cNvSpPr/>
          <p:nvPr/>
        </p:nvSpPr>
        <p:spPr>
          <a:xfrm>
            <a:off x="6616460" y="4681057"/>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7" name="Isosceles Triangle 6">
            <a:extLst>
              <a:ext uri="{FF2B5EF4-FFF2-40B4-BE49-F238E27FC236}">
                <a16:creationId xmlns:a16="http://schemas.microsoft.com/office/drawing/2014/main" id="{A05C5A1A-F32D-445A-B579-0703EEBEAA4D}"/>
              </a:ext>
            </a:extLst>
          </p:cNvPr>
          <p:cNvSpPr/>
          <p:nvPr/>
        </p:nvSpPr>
        <p:spPr>
          <a:xfrm flipV="1">
            <a:off x="7548563" y="4838517"/>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8" name="Rectangle 7">
            <a:extLst>
              <a:ext uri="{FF2B5EF4-FFF2-40B4-BE49-F238E27FC236}">
                <a16:creationId xmlns:a16="http://schemas.microsoft.com/office/drawing/2014/main" id="{97434C25-6DC4-4BB2-B736-49DF7A9B25B4}"/>
              </a:ext>
            </a:extLst>
          </p:cNvPr>
          <p:cNvSpPr/>
          <p:nvPr/>
        </p:nvSpPr>
        <p:spPr>
          <a:xfrm>
            <a:off x="6616460" y="5071777"/>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53" name="Rectangle 52">
            <a:extLst>
              <a:ext uri="{FF2B5EF4-FFF2-40B4-BE49-F238E27FC236}">
                <a16:creationId xmlns:a16="http://schemas.microsoft.com/office/drawing/2014/main" id="{89E42767-FDE1-478A-8395-CD798E0ED76D}"/>
              </a:ext>
            </a:extLst>
          </p:cNvPr>
          <p:cNvSpPr/>
          <p:nvPr/>
        </p:nvSpPr>
        <p:spPr>
          <a:xfrm>
            <a:off x="6616460" y="5270158"/>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54" name="Rectangle 53">
            <a:extLst>
              <a:ext uri="{FF2B5EF4-FFF2-40B4-BE49-F238E27FC236}">
                <a16:creationId xmlns:a16="http://schemas.microsoft.com/office/drawing/2014/main" id="{20533F9A-666C-4336-BB97-C3BE06926819}"/>
              </a:ext>
            </a:extLst>
          </p:cNvPr>
          <p:cNvSpPr/>
          <p:nvPr/>
        </p:nvSpPr>
        <p:spPr>
          <a:xfrm>
            <a:off x="6616460" y="5464710"/>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55" name="Rectangle 54">
            <a:extLst>
              <a:ext uri="{FF2B5EF4-FFF2-40B4-BE49-F238E27FC236}">
                <a16:creationId xmlns:a16="http://schemas.microsoft.com/office/drawing/2014/main" id="{2153A723-BF93-4FEF-B0FA-658A996EDE0E}"/>
              </a:ext>
            </a:extLst>
          </p:cNvPr>
          <p:cNvSpPr/>
          <p:nvPr/>
        </p:nvSpPr>
        <p:spPr>
          <a:xfrm>
            <a:off x="8154748" y="4681057"/>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56" name="Rectangle 55">
            <a:extLst>
              <a:ext uri="{FF2B5EF4-FFF2-40B4-BE49-F238E27FC236}">
                <a16:creationId xmlns:a16="http://schemas.microsoft.com/office/drawing/2014/main" id="{C217E873-1F1A-41A4-80E2-2B510379EEF2}"/>
              </a:ext>
            </a:extLst>
          </p:cNvPr>
          <p:cNvSpPr/>
          <p:nvPr/>
        </p:nvSpPr>
        <p:spPr>
          <a:xfrm>
            <a:off x="8532573" y="4681056"/>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57" name="TextBox 56">
            <a:extLst>
              <a:ext uri="{FF2B5EF4-FFF2-40B4-BE49-F238E27FC236}">
                <a16:creationId xmlns:a16="http://schemas.microsoft.com/office/drawing/2014/main" id="{A76EB2D4-5B17-43E8-B044-EB376A3CDAC7}"/>
              </a:ext>
            </a:extLst>
          </p:cNvPr>
          <p:cNvSpPr txBox="1"/>
          <p:nvPr/>
        </p:nvSpPr>
        <p:spPr>
          <a:xfrm>
            <a:off x="8136445" y="4675835"/>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sp>
        <p:nvSpPr>
          <p:cNvPr id="75" name="Rectangle 74">
            <a:extLst>
              <a:ext uri="{FF2B5EF4-FFF2-40B4-BE49-F238E27FC236}">
                <a16:creationId xmlns:a16="http://schemas.microsoft.com/office/drawing/2014/main" id="{70CDAE8D-5FEC-4F7B-A349-22627A71E808}"/>
              </a:ext>
            </a:extLst>
          </p:cNvPr>
          <p:cNvSpPr/>
          <p:nvPr/>
        </p:nvSpPr>
        <p:spPr>
          <a:xfrm>
            <a:off x="2527536" y="1339041"/>
            <a:ext cx="7216483" cy="5056245"/>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76" name="Picture 75">
            <a:extLst>
              <a:ext uri="{FF2B5EF4-FFF2-40B4-BE49-F238E27FC236}">
                <a16:creationId xmlns:a16="http://schemas.microsoft.com/office/drawing/2014/main" id="{ECA8FDCD-EB4A-4396-A611-68637C81427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00947" y="2097030"/>
            <a:ext cx="6096001" cy="3598478"/>
          </a:xfrm>
          <a:prstGeom prst="rect">
            <a:avLst/>
          </a:prstGeom>
          <a:ln>
            <a:noFill/>
          </a:ln>
          <a:effectLst>
            <a:outerShdw blurRad="190500" algn="tl" rotWithShape="0">
              <a:srgbClr val="000000">
                <a:alpha val="70000"/>
              </a:srgbClr>
            </a:outerShdw>
          </a:effectLst>
        </p:spPr>
      </p:pic>
      <p:sp>
        <p:nvSpPr>
          <p:cNvPr id="77" name="Rectangle 76">
            <a:extLst>
              <a:ext uri="{FF2B5EF4-FFF2-40B4-BE49-F238E27FC236}">
                <a16:creationId xmlns:a16="http://schemas.microsoft.com/office/drawing/2014/main" id="{0FD97149-99CC-4967-860F-5A1C8D815144}"/>
              </a:ext>
            </a:extLst>
          </p:cNvPr>
          <p:cNvSpPr/>
          <p:nvPr/>
        </p:nvSpPr>
        <p:spPr>
          <a:xfrm>
            <a:off x="6297762" y="275516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78" name="Rectangle 77">
            <a:extLst>
              <a:ext uri="{FF2B5EF4-FFF2-40B4-BE49-F238E27FC236}">
                <a16:creationId xmlns:a16="http://schemas.microsoft.com/office/drawing/2014/main" id="{342C2DFA-57D8-4A81-9B7F-46AEE1162502}"/>
              </a:ext>
            </a:extLst>
          </p:cNvPr>
          <p:cNvSpPr/>
          <p:nvPr/>
        </p:nvSpPr>
        <p:spPr>
          <a:xfrm>
            <a:off x="6297762" y="337866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79" name="Rectangle 78">
            <a:extLst>
              <a:ext uri="{FF2B5EF4-FFF2-40B4-BE49-F238E27FC236}">
                <a16:creationId xmlns:a16="http://schemas.microsoft.com/office/drawing/2014/main" id="{C62C6FB4-6275-4BB7-ACB4-43C73E44ED61}"/>
              </a:ext>
            </a:extLst>
          </p:cNvPr>
          <p:cNvSpPr/>
          <p:nvPr/>
        </p:nvSpPr>
        <p:spPr>
          <a:xfrm>
            <a:off x="6307831"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80" name="Rectangle 79">
            <a:extLst>
              <a:ext uri="{FF2B5EF4-FFF2-40B4-BE49-F238E27FC236}">
                <a16:creationId xmlns:a16="http://schemas.microsoft.com/office/drawing/2014/main" id="{35674536-AD78-4040-8AE9-23C59034A707}"/>
              </a:ext>
            </a:extLst>
          </p:cNvPr>
          <p:cNvSpPr/>
          <p:nvPr/>
        </p:nvSpPr>
        <p:spPr>
          <a:xfrm>
            <a:off x="7221660"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81" name="Rectangle 80">
            <a:extLst>
              <a:ext uri="{FF2B5EF4-FFF2-40B4-BE49-F238E27FC236}">
                <a16:creationId xmlns:a16="http://schemas.microsoft.com/office/drawing/2014/main" id="{F0F25E31-168A-4588-B19E-550523A29D25}"/>
              </a:ext>
            </a:extLst>
          </p:cNvPr>
          <p:cNvSpPr/>
          <p:nvPr/>
        </p:nvSpPr>
        <p:spPr>
          <a:xfrm>
            <a:off x="7221660" y="3378667"/>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82" name="Rectangle 81">
            <a:extLst>
              <a:ext uri="{FF2B5EF4-FFF2-40B4-BE49-F238E27FC236}">
                <a16:creationId xmlns:a16="http://schemas.microsoft.com/office/drawing/2014/main" id="{B66A2D4A-180A-4D1B-836B-E1BB267A5240}"/>
              </a:ext>
            </a:extLst>
          </p:cNvPr>
          <p:cNvSpPr/>
          <p:nvPr/>
        </p:nvSpPr>
        <p:spPr>
          <a:xfrm>
            <a:off x="8169249" y="3363413"/>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83" name="Rectangle 82">
            <a:extLst>
              <a:ext uri="{FF2B5EF4-FFF2-40B4-BE49-F238E27FC236}">
                <a16:creationId xmlns:a16="http://schemas.microsoft.com/office/drawing/2014/main" id="{6C9DB8B8-77A9-4301-985F-B588D555FFB4}"/>
              </a:ext>
            </a:extLst>
          </p:cNvPr>
          <p:cNvSpPr/>
          <p:nvPr/>
        </p:nvSpPr>
        <p:spPr>
          <a:xfrm>
            <a:off x="8169249" y="275771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84" name="Rectangle 83">
            <a:extLst>
              <a:ext uri="{FF2B5EF4-FFF2-40B4-BE49-F238E27FC236}">
                <a16:creationId xmlns:a16="http://schemas.microsoft.com/office/drawing/2014/main" id="{55CB6ED4-7CD8-402D-9809-4BC5868ED0BE}"/>
              </a:ext>
            </a:extLst>
          </p:cNvPr>
          <p:cNvSpPr/>
          <p:nvPr/>
        </p:nvSpPr>
        <p:spPr>
          <a:xfrm>
            <a:off x="7226423" y="276441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86" name="Rectangle 85">
            <a:extLst>
              <a:ext uri="{FF2B5EF4-FFF2-40B4-BE49-F238E27FC236}">
                <a16:creationId xmlns:a16="http://schemas.microsoft.com/office/drawing/2014/main" id="{496F64B9-8A20-48F0-8EE8-9B6BA6338CEC}"/>
              </a:ext>
            </a:extLst>
          </p:cNvPr>
          <p:cNvSpPr/>
          <p:nvPr/>
        </p:nvSpPr>
        <p:spPr>
          <a:xfrm>
            <a:off x="6032998" y="5220072"/>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7" name="Rectangle 86">
            <a:extLst>
              <a:ext uri="{FF2B5EF4-FFF2-40B4-BE49-F238E27FC236}">
                <a16:creationId xmlns:a16="http://schemas.microsoft.com/office/drawing/2014/main" id="{9CFB8E35-87D3-45B8-A7B9-CD41EE91035F}"/>
              </a:ext>
            </a:extLst>
          </p:cNvPr>
          <p:cNvSpPr/>
          <p:nvPr/>
        </p:nvSpPr>
        <p:spPr>
          <a:xfrm>
            <a:off x="5048184"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88" name="Rectangle 87">
            <a:extLst>
              <a:ext uri="{FF2B5EF4-FFF2-40B4-BE49-F238E27FC236}">
                <a16:creationId xmlns:a16="http://schemas.microsoft.com/office/drawing/2014/main" id="{2ECBCD47-7FB7-4DAE-8971-7F34F4840F0D}"/>
              </a:ext>
            </a:extLst>
          </p:cNvPr>
          <p:cNvSpPr/>
          <p:nvPr/>
        </p:nvSpPr>
        <p:spPr>
          <a:xfrm>
            <a:off x="3697077"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89" name="Oval 88">
            <a:extLst>
              <a:ext uri="{FF2B5EF4-FFF2-40B4-BE49-F238E27FC236}">
                <a16:creationId xmlns:a16="http://schemas.microsoft.com/office/drawing/2014/main" id="{1940C924-EAB3-4CF6-A488-7A462CC6FA09}"/>
              </a:ext>
            </a:extLst>
          </p:cNvPr>
          <p:cNvSpPr/>
          <p:nvPr/>
        </p:nvSpPr>
        <p:spPr>
          <a:xfrm>
            <a:off x="3559763" y="4916479"/>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0" name="Oval 89">
            <a:extLst>
              <a:ext uri="{FF2B5EF4-FFF2-40B4-BE49-F238E27FC236}">
                <a16:creationId xmlns:a16="http://schemas.microsoft.com/office/drawing/2014/main" id="{96CC5714-9277-43F3-AE2D-055A64B099A4}"/>
              </a:ext>
            </a:extLst>
          </p:cNvPr>
          <p:cNvSpPr/>
          <p:nvPr/>
        </p:nvSpPr>
        <p:spPr>
          <a:xfrm>
            <a:off x="4899241" y="4916479"/>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1" name="Rectangle 90">
            <a:extLst>
              <a:ext uri="{FF2B5EF4-FFF2-40B4-BE49-F238E27FC236}">
                <a16:creationId xmlns:a16="http://schemas.microsoft.com/office/drawing/2014/main" id="{778A43F9-7760-45DB-A19B-E6732159E1AB}"/>
              </a:ext>
            </a:extLst>
          </p:cNvPr>
          <p:cNvSpPr/>
          <p:nvPr/>
        </p:nvSpPr>
        <p:spPr>
          <a:xfrm>
            <a:off x="3238322" y="5201487"/>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92" name="Rectangle 91">
            <a:extLst>
              <a:ext uri="{FF2B5EF4-FFF2-40B4-BE49-F238E27FC236}">
                <a16:creationId xmlns:a16="http://schemas.microsoft.com/office/drawing/2014/main" id="{2E172E63-792E-4E90-AECC-740D66536AFE}"/>
              </a:ext>
            </a:extLst>
          </p:cNvPr>
          <p:cNvSpPr/>
          <p:nvPr/>
        </p:nvSpPr>
        <p:spPr>
          <a:xfrm>
            <a:off x="6209570" y="2225040"/>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3" name="Rectangle 92">
            <a:extLst>
              <a:ext uri="{FF2B5EF4-FFF2-40B4-BE49-F238E27FC236}">
                <a16:creationId xmlns:a16="http://schemas.microsoft.com/office/drawing/2014/main" id="{C73BD4BD-31CD-44AB-BE58-FB2B13E5F35B}"/>
              </a:ext>
            </a:extLst>
          </p:cNvPr>
          <p:cNvSpPr/>
          <p:nvPr/>
        </p:nvSpPr>
        <p:spPr>
          <a:xfrm>
            <a:off x="3982800" y="2321570"/>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67" name="Rectangle: Rounded Corners 66">
            <a:extLst>
              <a:ext uri="{FF2B5EF4-FFF2-40B4-BE49-F238E27FC236}">
                <a16:creationId xmlns:a16="http://schemas.microsoft.com/office/drawing/2014/main" id="{AD0194EA-6D54-46B3-8D32-FA8BA7A9B276}"/>
              </a:ext>
            </a:extLst>
          </p:cNvPr>
          <p:cNvSpPr/>
          <p:nvPr/>
        </p:nvSpPr>
        <p:spPr>
          <a:xfrm>
            <a:off x="8348514" y="5201487"/>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spTree>
    <p:extLst>
      <p:ext uri="{BB962C8B-B14F-4D97-AF65-F5344CB8AC3E}">
        <p14:creationId xmlns:p14="http://schemas.microsoft.com/office/powerpoint/2010/main" val="3939091861"/>
      </p:ext>
    </p:extLst>
  </p:cSld>
  <p:clrMapOvr>
    <a:masterClrMapping/>
  </p:clrMapOvr>
  <p:transition spd="slow" advTm="2000">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64" name="Rectangle 63">
            <a:extLst>
              <a:ext uri="{FF2B5EF4-FFF2-40B4-BE49-F238E27FC236}">
                <a16:creationId xmlns:a16="http://schemas.microsoft.com/office/drawing/2014/main" id="{97EEBD5D-AFBD-4DE6-9B76-B7D287319BED}"/>
              </a:ext>
            </a:extLst>
          </p:cNvPr>
          <p:cNvSpPr/>
          <p:nvPr/>
        </p:nvSpPr>
        <p:spPr>
          <a:xfrm>
            <a:off x="450527" y="266894"/>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55563" y="14514"/>
            <a:ext cx="996949"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 name="Rectangle 1">
            <a:extLst>
              <a:ext uri="{FF2B5EF4-FFF2-40B4-BE49-F238E27FC236}">
                <a16:creationId xmlns:a16="http://schemas.microsoft.com/office/drawing/2014/main" id="{06B5C985-FF7B-4705-A06C-30EEC287C346}"/>
              </a:ext>
            </a:extLst>
          </p:cNvPr>
          <p:cNvSpPr/>
          <p:nvPr/>
        </p:nvSpPr>
        <p:spPr>
          <a:xfrm>
            <a:off x="-11615" y="0"/>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1"/>
                </a:solidFill>
              </a:rPr>
              <a:t>Continue</a:t>
            </a:r>
            <a:endParaRPr lang="en-DE" dirty="0"/>
          </a:p>
        </p:txBody>
      </p:sp>
      <p:pic>
        <p:nvPicPr>
          <p:cNvPr id="48" name="Picture 47">
            <a:extLst>
              <a:ext uri="{FF2B5EF4-FFF2-40B4-BE49-F238E27FC236}">
                <a16:creationId xmlns:a16="http://schemas.microsoft.com/office/drawing/2014/main" id="{6BBD0832-4B72-40C7-B739-28362CB7BE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27537" y="1339043"/>
            <a:ext cx="7216483" cy="5056245"/>
          </a:xfrm>
          <a:prstGeom prst="rect">
            <a:avLst/>
          </a:prstGeom>
        </p:spPr>
      </p:pic>
      <p:sp>
        <p:nvSpPr>
          <p:cNvPr id="49" name="Rectangle: Rounded Corners 48">
            <a:extLst>
              <a:ext uri="{FF2B5EF4-FFF2-40B4-BE49-F238E27FC236}">
                <a16:creationId xmlns:a16="http://schemas.microsoft.com/office/drawing/2014/main" id="{079D902E-BA47-465B-8A6D-3974FC942C57}"/>
              </a:ext>
            </a:extLst>
          </p:cNvPr>
          <p:cNvSpPr/>
          <p:nvPr/>
        </p:nvSpPr>
        <p:spPr>
          <a:xfrm>
            <a:off x="8195228" y="5255493"/>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sp>
        <p:nvSpPr>
          <p:cNvPr id="51" name="TextBox 50">
            <a:extLst>
              <a:ext uri="{FF2B5EF4-FFF2-40B4-BE49-F238E27FC236}">
                <a16:creationId xmlns:a16="http://schemas.microsoft.com/office/drawing/2014/main" id="{167D58EE-6306-470F-B4BB-04E0673CC7B8}"/>
              </a:ext>
            </a:extLst>
          </p:cNvPr>
          <p:cNvSpPr txBox="1"/>
          <p:nvPr/>
        </p:nvSpPr>
        <p:spPr>
          <a:xfrm>
            <a:off x="6550179" y="2604549"/>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52" name="TextBox 51">
            <a:extLst>
              <a:ext uri="{FF2B5EF4-FFF2-40B4-BE49-F238E27FC236}">
                <a16:creationId xmlns:a16="http://schemas.microsoft.com/office/drawing/2014/main" id="{EAA7BAA3-E076-42E0-9E63-FFDAE93680A3}"/>
              </a:ext>
            </a:extLst>
          </p:cNvPr>
          <p:cNvSpPr txBox="1"/>
          <p:nvPr/>
        </p:nvSpPr>
        <p:spPr>
          <a:xfrm>
            <a:off x="6625269" y="3362870"/>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6" name="Rectangle 5">
            <a:extLst>
              <a:ext uri="{FF2B5EF4-FFF2-40B4-BE49-F238E27FC236}">
                <a16:creationId xmlns:a16="http://schemas.microsoft.com/office/drawing/2014/main" id="{193AF62C-4FE8-42F8-BA99-32A4A827AEF7}"/>
              </a:ext>
            </a:extLst>
          </p:cNvPr>
          <p:cNvSpPr/>
          <p:nvPr/>
        </p:nvSpPr>
        <p:spPr>
          <a:xfrm>
            <a:off x="6616460" y="4681057"/>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7" name="Isosceles Triangle 6">
            <a:extLst>
              <a:ext uri="{FF2B5EF4-FFF2-40B4-BE49-F238E27FC236}">
                <a16:creationId xmlns:a16="http://schemas.microsoft.com/office/drawing/2014/main" id="{A05C5A1A-F32D-445A-B579-0703EEBEAA4D}"/>
              </a:ext>
            </a:extLst>
          </p:cNvPr>
          <p:cNvSpPr/>
          <p:nvPr/>
        </p:nvSpPr>
        <p:spPr>
          <a:xfrm flipV="1">
            <a:off x="7548563" y="4838517"/>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8" name="Rectangle 7">
            <a:extLst>
              <a:ext uri="{FF2B5EF4-FFF2-40B4-BE49-F238E27FC236}">
                <a16:creationId xmlns:a16="http://schemas.microsoft.com/office/drawing/2014/main" id="{97434C25-6DC4-4BB2-B736-49DF7A9B25B4}"/>
              </a:ext>
            </a:extLst>
          </p:cNvPr>
          <p:cNvSpPr/>
          <p:nvPr/>
        </p:nvSpPr>
        <p:spPr>
          <a:xfrm>
            <a:off x="6616460" y="5071777"/>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53" name="Rectangle 52">
            <a:extLst>
              <a:ext uri="{FF2B5EF4-FFF2-40B4-BE49-F238E27FC236}">
                <a16:creationId xmlns:a16="http://schemas.microsoft.com/office/drawing/2014/main" id="{89E42767-FDE1-478A-8395-CD798E0ED76D}"/>
              </a:ext>
            </a:extLst>
          </p:cNvPr>
          <p:cNvSpPr/>
          <p:nvPr/>
        </p:nvSpPr>
        <p:spPr>
          <a:xfrm>
            <a:off x="6616460" y="5270158"/>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54" name="Rectangle 53">
            <a:extLst>
              <a:ext uri="{FF2B5EF4-FFF2-40B4-BE49-F238E27FC236}">
                <a16:creationId xmlns:a16="http://schemas.microsoft.com/office/drawing/2014/main" id="{20533F9A-666C-4336-BB97-C3BE06926819}"/>
              </a:ext>
            </a:extLst>
          </p:cNvPr>
          <p:cNvSpPr/>
          <p:nvPr/>
        </p:nvSpPr>
        <p:spPr>
          <a:xfrm>
            <a:off x="6616460" y="5464710"/>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55" name="Rectangle 54">
            <a:extLst>
              <a:ext uri="{FF2B5EF4-FFF2-40B4-BE49-F238E27FC236}">
                <a16:creationId xmlns:a16="http://schemas.microsoft.com/office/drawing/2014/main" id="{2153A723-BF93-4FEF-B0FA-658A996EDE0E}"/>
              </a:ext>
            </a:extLst>
          </p:cNvPr>
          <p:cNvSpPr/>
          <p:nvPr/>
        </p:nvSpPr>
        <p:spPr>
          <a:xfrm>
            <a:off x="8154748" y="4681057"/>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56" name="Rectangle 55">
            <a:extLst>
              <a:ext uri="{FF2B5EF4-FFF2-40B4-BE49-F238E27FC236}">
                <a16:creationId xmlns:a16="http://schemas.microsoft.com/office/drawing/2014/main" id="{C217E873-1F1A-41A4-80E2-2B510379EEF2}"/>
              </a:ext>
            </a:extLst>
          </p:cNvPr>
          <p:cNvSpPr/>
          <p:nvPr/>
        </p:nvSpPr>
        <p:spPr>
          <a:xfrm>
            <a:off x="8532573" y="4681056"/>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57" name="TextBox 56">
            <a:extLst>
              <a:ext uri="{FF2B5EF4-FFF2-40B4-BE49-F238E27FC236}">
                <a16:creationId xmlns:a16="http://schemas.microsoft.com/office/drawing/2014/main" id="{A76EB2D4-5B17-43E8-B044-EB376A3CDAC7}"/>
              </a:ext>
            </a:extLst>
          </p:cNvPr>
          <p:cNvSpPr txBox="1"/>
          <p:nvPr/>
        </p:nvSpPr>
        <p:spPr>
          <a:xfrm>
            <a:off x="8136445" y="4675835"/>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sp>
        <p:nvSpPr>
          <p:cNvPr id="75" name="Rectangle 74">
            <a:extLst>
              <a:ext uri="{FF2B5EF4-FFF2-40B4-BE49-F238E27FC236}">
                <a16:creationId xmlns:a16="http://schemas.microsoft.com/office/drawing/2014/main" id="{70CDAE8D-5FEC-4F7B-A349-22627A71E808}"/>
              </a:ext>
            </a:extLst>
          </p:cNvPr>
          <p:cNvSpPr/>
          <p:nvPr/>
        </p:nvSpPr>
        <p:spPr>
          <a:xfrm>
            <a:off x="2527536" y="1339041"/>
            <a:ext cx="7216483" cy="5056245"/>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76" name="Picture 75">
            <a:extLst>
              <a:ext uri="{FF2B5EF4-FFF2-40B4-BE49-F238E27FC236}">
                <a16:creationId xmlns:a16="http://schemas.microsoft.com/office/drawing/2014/main" id="{ECA8FDCD-EB4A-4396-A611-68637C81427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00947" y="2097030"/>
            <a:ext cx="6096001" cy="3598478"/>
          </a:xfrm>
          <a:prstGeom prst="rect">
            <a:avLst/>
          </a:prstGeom>
          <a:ln>
            <a:noFill/>
          </a:ln>
          <a:effectLst>
            <a:outerShdw blurRad="190500" algn="tl" rotWithShape="0">
              <a:srgbClr val="000000">
                <a:alpha val="70000"/>
              </a:srgbClr>
            </a:outerShdw>
          </a:effectLst>
        </p:spPr>
      </p:pic>
      <p:sp>
        <p:nvSpPr>
          <p:cNvPr id="77" name="Rectangle 76">
            <a:extLst>
              <a:ext uri="{FF2B5EF4-FFF2-40B4-BE49-F238E27FC236}">
                <a16:creationId xmlns:a16="http://schemas.microsoft.com/office/drawing/2014/main" id="{0FD97149-99CC-4967-860F-5A1C8D815144}"/>
              </a:ext>
            </a:extLst>
          </p:cNvPr>
          <p:cNvSpPr/>
          <p:nvPr/>
        </p:nvSpPr>
        <p:spPr>
          <a:xfrm>
            <a:off x="6297762" y="275516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78" name="Rectangle 77">
            <a:extLst>
              <a:ext uri="{FF2B5EF4-FFF2-40B4-BE49-F238E27FC236}">
                <a16:creationId xmlns:a16="http://schemas.microsoft.com/office/drawing/2014/main" id="{342C2DFA-57D8-4A81-9B7F-46AEE1162502}"/>
              </a:ext>
            </a:extLst>
          </p:cNvPr>
          <p:cNvSpPr/>
          <p:nvPr/>
        </p:nvSpPr>
        <p:spPr>
          <a:xfrm>
            <a:off x="6297762" y="337866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79" name="Rectangle 78">
            <a:extLst>
              <a:ext uri="{FF2B5EF4-FFF2-40B4-BE49-F238E27FC236}">
                <a16:creationId xmlns:a16="http://schemas.microsoft.com/office/drawing/2014/main" id="{C62C6FB4-6275-4BB7-ACB4-43C73E44ED61}"/>
              </a:ext>
            </a:extLst>
          </p:cNvPr>
          <p:cNvSpPr/>
          <p:nvPr/>
        </p:nvSpPr>
        <p:spPr>
          <a:xfrm>
            <a:off x="6307831"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80" name="Rectangle 79">
            <a:extLst>
              <a:ext uri="{FF2B5EF4-FFF2-40B4-BE49-F238E27FC236}">
                <a16:creationId xmlns:a16="http://schemas.microsoft.com/office/drawing/2014/main" id="{35674536-AD78-4040-8AE9-23C59034A707}"/>
              </a:ext>
            </a:extLst>
          </p:cNvPr>
          <p:cNvSpPr/>
          <p:nvPr/>
        </p:nvSpPr>
        <p:spPr>
          <a:xfrm>
            <a:off x="7221660"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81" name="Rectangle 80">
            <a:extLst>
              <a:ext uri="{FF2B5EF4-FFF2-40B4-BE49-F238E27FC236}">
                <a16:creationId xmlns:a16="http://schemas.microsoft.com/office/drawing/2014/main" id="{F0F25E31-168A-4588-B19E-550523A29D25}"/>
              </a:ext>
            </a:extLst>
          </p:cNvPr>
          <p:cNvSpPr/>
          <p:nvPr/>
        </p:nvSpPr>
        <p:spPr>
          <a:xfrm>
            <a:off x="7221660" y="3378667"/>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82" name="Rectangle 81">
            <a:extLst>
              <a:ext uri="{FF2B5EF4-FFF2-40B4-BE49-F238E27FC236}">
                <a16:creationId xmlns:a16="http://schemas.microsoft.com/office/drawing/2014/main" id="{B66A2D4A-180A-4D1B-836B-E1BB267A5240}"/>
              </a:ext>
            </a:extLst>
          </p:cNvPr>
          <p:cNvSpPr/>
          <p:nvPr/>
        </p:nvSpPr>
        <p:spPr>
          <a:xfrm>
            <a:off x="8169249" y="3363413"/>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83" name="Rectangle 82">
            <a:extLst>
              <a:ext uri="{FF2B5EF4-FFF2-40B4-BE49-F238E27FC236}">
                <a16:creationId xmlns:a16="http://schemas.microsoft.com/office/drawing/2014/main" id="{6C9DB8B8-77A9-4301-985F-B588D555FFB4}"/>
              </a:ext>
            </a:extLst>
          </p:cNvPr>
          <p:cNvSpPr/>
          <p:nvPr/>
        </p:nvSpPr>
        <p:spPr>
          <a:xfrm>
            <a:off x="8169249" y="275771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84" name="Rectangle 83">
            <a:extLst>
              <a:ext uri="{FF2B5EF4-FFF2-40B4-BE49-F238E27FC236}">
                <a16:creationId xmlns:a16="http://schemas.microsoft.com/office/drawing/2014/main" id="{55CB6ED4-7CD8-402D-9809-4BC5868ED0BE}"/>
              </a:ext>
            </a:extLst>
          </p:cNvPr>
          <p:cNvSpPr/>
          <p:nvPr/>
        </p:nvSpPr>
        <p:spPr>
          <a:xfrm>
            <a:off x="7226423" y="276441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86" name="Rectangle 85">
            <a:extLst>
              <a:ext uri="{FF2B5EF4-FFF2-40B4-BE49-F238E27FC236}">
                <a16:creationId xmlns:a16="http://schemas.microsoft.com/office/drawing/2014/main" id="{496F64B9-8A20-48F0-8EE8-9B6BA6338CEC}"/>
              </a:ext>
            </a:extLst>
          </p:cNvPr>
          <p:cNvSpPr/>
          <p:nvPr/>
        </p:nvSpPr>
        <p:spPr>
          <a:xfrm>
            <a:off x="6032998" y="5220072"/>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7" name="Rectangle 86">
            <a:extLst>
              <a:ext uri="{FF2B5EF4-FFF2-40B4-BE49-F238E27FC236}">
                <a16:creationId xmlns:a16="http://schemas.microsoft.com/office/drawing/2014/main" id="{9CFB8E35-87D3-45B8-A7B9-CD41EE91035F}"/>
              </a:ext>
            </a:extLst>
          </p:cNvPr>
          <p:cNvSpPr/>
          <p:nvPr/>
        </p:nvSpPr>
        <p:spPr>
          <a:xfrm>
            <a:off x="5048184"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88" name="Rectangle 87">
            <a:extLst>
              <a:ext uri="{FF2B5EF4-FFF2-40B4-BE49-F238E27FC236}">
                <a16:creationId xmlns:a16="http://schemas.microsoft.com/office/drawing/2014/main" id="{2ECBCD47-7FB7-4DAE-8971-7F34F4840F0D}"/>
              </a:ext>
            </a:extLst>
          </p:cNvPr>
          <p:cNvSpPr/>
          <p:nvPr/>
        </p:nvSpPr>
        <p:spPr>
          <a:xfrm>
            <a:off x="3697077"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89" name="Oval 88">
            <a:extLst>
              <a:ext uri="{FF2B5EF4-FFF2-40B4-BE49-F238E27FC236}">
                <a16:creationId xmlns:a16="http://schemas.microsoft.com/office/drawing/2014/main" id="{1940C924-EAB3-4CF6-A488-7A462CC6FA09}"/>
              </a:ext>
            </a:extLst>
          </p:cNvPr>
          <p:cNvSpPr/>
          <p:nvPr/>
        </p:nvSpPr>
        <p:spPr>
          <a:xfrm>
            <a:off x="3559763" y="4916479"/>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0" name="Oval 89">
            <a:extLst>
              <a:ext uri="{FF2B5EF4-FFF2-40B4-BE49-F238E27FC236}">
                <a16:creationId xmlns:a16="http://schemas.microsoft.com/office/drawing/2014/main" id="{96CC5714-9277-43F3-AE2D-055A64B099A4}"/>
              </a:ext>
            </a:extLst>
          </p:cNvPr>
          <p:cNvSpPr/>
          <p:nvPr/>
        </p:nvSpPr>
        <p:spPr>
          <a:xfrm>
            <a:off x="4899241" y="4916479"/>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1" name="Rectangle 90">
            <a:extLst>
              <a:ext uri="{FF2B5EF4-FFF2-40B4-BE49-F238E27FC236}">
                <a16:creationId xmlns:a16="http://schemas.microsoft.com/office/drawing/2014/main" id="{778A43F9-7760-45DB-A19B-E6732159E1AB}"/>
              </a:ext>
            </a:extLst>
          </p:cNvPr>
          <p:cNvSpPr/>
          <p:nvPr/>
        </p:nvSpPr>
        <p:spPr>
          <a:xfrm>
            <a:off x="3238322" y="5201487"/>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92" name="Rectangle 91">
            <a:extLst>
              <a:ext uri="{FF2B5EF4-FFF2-40B4-BE49-F238E27FC236}">
                <a16:creationId xmlns:a16="http://schemas.microsoft.com/office/drawing/2014/main" id="{2E172E63-792E-4E90-AECC-740D66536AFE}"/>
              </a:ext>
            </a:extLst>
          </p:cNvPr>
          <p:cNvSpPr/>
          <p:nvPr/>
        </p:nvSpPr>
        <p:spPr>
          <a:xfrm>
            <a:off x="6209570" y="2225040"/>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3" name="Rectangle 92">
            <a:extLst>
              <a:ext uri="{FF2B5EF4-FFF2-40B4-BE49-F238E27FC236}">
                <a16:creationId xmlns:a16="http://schemas.microsoft.com/office/drawing/2014/main" id="{C73BD4BD-31CD-44AB-BE58-FB2B13E5F35B}"/>
              </a:ext>
            </a:extLst>
          </p:cNvPr>
          <p:cNvSpPr/>
          <p:nvPr/>
        </p:nvSpPr>
        <p:spPr>
          <a:xfrm>
            <a:off x="3982800" y="2321570"/>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67" name="Rectangle: Rounded Corners 66">
            <a:extLst>
              <a:ext uri="{FF2B5EF4-FFF2-40B4-BE49-F238E27FC236}">
                <a16:creationId xmlns:a16="http://schemas.microsoft.com/office/drawing/2014/main" id="{AD0194EA-6D54-46B3-8D32-FA8BA7A9B276}"/>
              </a:ext>
            </a:extLst>
          </p:cNvPr>
          <p:cNvSpPr/>
          <p:nvPr/>
        </p:nvSpPr>
        <p:spPr>
          <a:xfrm>
            <a:off x="8348514" y="5201487"/>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spTree>
    <p:extLst>
      <p:ext uri="{BB962C8B-B14F-4D97-AF65-F5344CB8AC3E}">
        <p14:creationId xmlns:p14="http://schemas.microsoft.com/office/powerpoint/2010/main" val="166218762"/>
      </p:ext>
    </p:extLst>
  </p:cSld>
  <p:clrMapOvr>
    <a:masterClrMapping/>
  </p:clrMapOvr>
  <p:transition spd="slow" advTm="0">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64" name="Rectangle 63">
            <a:extLst>
              <a:ext uri="{FF2B5EF4-FFF2-40B4-BE49-F238E27FC236}">
                <a16:creationId xmlns:a16="http://schemas.microsoft.com/office/drawing/2014/main" id="{97EEBD5D-AFBD-4DE6-9B76-B7D287319BED}"/>
              </a:ext>
            </a:extLst>
          </p:cNvPr>
          <p:cNvSpPr/>
          <p:nvPr/>
        </p:nvSpPr>
        <p:spPr>
          <a:xfrm>
            <a:off x="450527" y="266894"/>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55563" y="14514"/>
            <a:ext cx="996949"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 name="Rectangle 1">
            <a:extLst>
              <a:ext uri="{FF2B5EF4-FFF2-40B4-BE49-F238E27FC236}">
                <a16:creationId xmlns:a16="http://schemas.microsoft.com/office/drawing/2014/main" id="{06B5C985-FF7B-4705-A06C-30EEC287C346}"/>
              </a:ext>
            </a:extLst>
          </p:cNvPr>
          <p:cNvSpPr/>
          <p:nvPr/>
        </p:nvSpPr>
        <p:spPr>
          <a:xfrm>
            <a:off x="-11615" y="0"/>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1"/>
                </a:solidFill>
              </a:rPr>
              <a:t>Continue</a:t>
            </a:r>
            <a:endParaRPr lang="en-DE" dirty="0"/>
          </a:p>
        </p:txBody>
      </p:sp>
      <p:pic>
        <p:nvPicPr>
          <p:cNvPr id="48" name="Picture 47">
            <a:extLst>
              <a:ext uri="{FF2B5EF4-FFF2-40B4-BE49-F238E27FC236}">
                <a16:creationId xmlns:a16="http://schemas.microsoft.com/office/drawing/2014/main" id="{6BBD0832-4B72-40C7-B739-28362CB7BE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27537" y="1339043"/>
            <a:ext cx="7216483" cy="5056245"/>
          </a:xfrm>
          <a:prstGeom prst="rect">
            <a:avLst/>
          </a:prstGeom>
        </p:spPr>
      </p:pic>
      <p:sp>
        <p:nvSpPr>
          <p:cNvPr id="49" name="Rectangle: Rounded Corners 48">
            <a:extLst>
              <a:ext uri="{FF2B5EF4-FFF2-40B4-BE49-F238E27FC236}">
                <a16:creationId xmlns:a16="http://schemas.microsoft.com/office/drawing/2014/main" id="{079D902E-BA47-465B-8A6D-3974FC942C57}"/>
              </a:ext>
            </a:extLst>
          </p:cNvPr>
          <p:cNvSpPr/>
          <p:nvPr/>
        </p:nvSpPr>
        <p:spPr>
          <a:xfrm>
            <a:off x="8195228" y="5255493"/>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sp>
        <p:nvSpPr>
          <p:cNvPr id="51" name="TextBox 50">
            <a:extLst>
              <a:ext uri="{FF2B5EF4-FFF2-40B4-BE49-F238E27FC236}">
                <a16:creationId xmlns:a16="http://schemas.microsoft.com/office/drawing/2014/main" id="{167D58EE-6306-470F-B4BB-04E0673CC7B8}"/>
              </a:ext>
            </a:extLst>
          </p:cNvPr>
          <p:cNvSpPr txBox="1"/>
          <p:nvPr/>
        </p:nvSpPr>
        <p:spPr>
          <a:xfrm>
            <a:off x="6550179" y="2604549"/>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52" name="TextBox 51">
            <a:extLst>
              <a:ext uri="{FF2B5EF4-FFF2-40B4-BE49-F238E27FC236}">
                <a16:creationId xmlns:a16="http://schemas.microsoft.com/office/drawing/2014/main" id="{EAA7BAA3-E076-42E0-9E63-FFDAE93680A3}"/>
              </a:ext>
            </a:extLst>
          </p:cNvPr>
          <p:cNvSpPr txBox="1"/>
          <p:nvPr/>
        </p:nvSpPr>
        <p:spPr>
          <a:xfrm>
            <a:off x="6625269" y="3362870"/>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6" name="Rectangle 5">
            <a:extLst>
              <a:ext uri="{FF2B5EF4-FFF2-40B4-BE49-F238E27FC236}">
                <a16:creationId xmlns:a16="http://schemas.microsoft.com/office/drawing/2014/main" id="{193AF62C-4FE8-42F8-BA99-32A4A827AEF7}"/>
              </a:ext>
            </a:extLst>
          </p:cNvPr>
          <p:cNvSpPr/>
          <p:nvPr/>
        </p:nvSpPr>
        <p:spPr>
          <a:xfrm>
            <a:off x="6616460" y="4681057"/>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7" name="Isosceles Triangle 6">
            <a:extLst>
              <a:ext uri="{FF2B5EF4-FFF2-40B4-BE49-F238E27FC236}">
                <a16:creationId xmlns:a16="http://schemas.microsoft.com/office/drawing/2014/main" id="{A05C5A1A-F32D-445A-B579-0703EEBEAA4D}"/>
              </a:ext>
            </a:extLst>
          </p:cNvPr>
          <p:cNvSpPr/>
          <p:nvPr/>
        </p:nvSpPr>
        <p:spPr>
          <a:xfrm flipV="1">
            <a:off x="7548563" y="4838517"/>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8" name="Rectangle 7">
            <a:extLst>
              <a:ext uri="{FF2B5EF4-FFF2-40B4-BE49-F238E27FC236}">
                <a16:creationId xmlns:a16="http://schemas.microsoft.com/office/drawing/2014/main" id="{97434C25-6DC4-4BB2-B736-49DF7A9B25B4}"/>
              </a:ext>
            </a:extLst>
          </p:cNvPr>
          <p:cNvSpPr/>
          <p:nvPr/>
        </p:nvSpPr>
        <p:spPr>
          <a:xfrm>
            <a:off x="6616460" y="5071777"/>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53" name="Rectangle 52">
            <a:extLst>
              <a:ext uri="{FF2B5EF4-FFF2-40B4-BE49-F238E27FC236}">
                <a16:creationId xmlns:a16="http://schemas.microsoft.com/office/drawing/2014/main" id="{89E42767-FDE1-478A-8395-CD798E0ED76D}"/>
              </a:ext>
            </a:extLst>
          </p:cNvPr>
          <p:cNvSpPr/>
          <p:nvPr/>
        </p:nvSpPr>
        <p:spPr>
          <a:xfrm>
            <a:off x="6616460" y="5270158"/>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54" name="Rectangle 53">
            <a:extLst>
              <a:ext uri="{FF2B5EF4-FFF2-40B4-BE49-F238E27FC236}">
                <a16:creationId xmlns:a16="http://schemas.microsoft.com/office/drawing/2014/main" id="{20533F9A-666C-4336-BB97-C3BE06926819}"/>
              </a:ext>
            </a:extLst>
          </p:cNvPr>
          <p:cNvSpPr/>
          <p:nvPr/>
        </p:nvSpPr>
        <p:spPr>
          <a:xfrm>
            <a:off x="6616460" y="5464710"/>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55" name="Rectangle 54">
            <a:extLst>
              <a:ext uri="{FF2B5EF4-FFF2-40B4-BE49-F238E27FC236}">
                <a16:creationId xmlns:a16="http://schemas.microsoft.com/office/drawing/2014/main" id="{2153A723-BF93-4FEF-B0FA-658A996EDE0E}"/>
              </a:ext>
            </a:extLst>
          </p:cNvPr>
          <p:cNvSpPr/>
          <p:nvPr/>
        </p:nvSpPr>
        <p:spPr>
          <a:xfrm>
            <a:off x="8154748" y="4681057"/>
            <a:ext cx="1158042"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sz="1200" dirty="0">
              <a:solidFill>
                <a:schemeClr val="tx1">
                  <a:lumMod val="50000"/>
                  <a:lumOff val="50000"/>
                </a:schemeClr>
              </a:solidFill>
            </a:endParaRPr>
          </a:p>
        </p:txBody>
      </p:sp>
      <p:sp>
        <p:nvSpPr>
          <p:cNvPr id="56" name="Rectangle 55">
            <a:extLst>
              <a:ext uri="{FF2B5EF4-FFF2-40B4-BE49-F238E27FC236}">
                <a16:creationId xmlns:a16="http://schemas.microsoft.com/office/drawing/2014/main" id="{C217E873-1F1A-41A4-80E2-2B510379EEF2}"/>
              </a:ext>
            </a:extLst>
          </p:cNvPr>
          <p:cNvSpPr/>
          <p:nvPr/>
        </p:nvSpPr>
        <p:spPr>
          <a:xfrm>
            <a:off x="8532573" y="4681056"/>
            <a:ext cx="443946" cy="373781"/>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4</a:t>
            </a:r>
            <a:endParaRPr lang="en-DE" sz="1200" dirty="0">
              <a:solidFill>
                <a:schemeClr val="tx1">
                  <a:lumMod val="50000"/>
                  <a:lumOff val="50000"/>
                </a:schemeClr>
              </a:solidFill>
            </a:endParaRPr>
          </a:p>
        </p:txBody>
      </p:sp>
      <p:sp>
        <p:nvSpPr>
          <p:cNvPr id="57" name="TextBox 56">
            <a:extLst>
              <a:ext uri="{FF2B5EF4-FFF2-40B4-BE49-F238E27FC236}">
                <a16:creationId xmlns:a16="http://schemas.microsoft.com/office/drawing/2014/main" id="{A76EB2D4-5B17-43E8-B044-EB376A3CDAC7}"/>
              </a:ext>
            </a:extLst>
          </p:cNvPr>
          <p:cNvSpPr txBox="1"/>
          <p:nvPr/>
        </p:nvSpPr>
        <p:spPr>
          <a:xfrm>
            <a:off x="8136445" y="4675835"/>
            <a:ext cx="1195672" cy="369332"/>
          </a:xfrm>
          <a:prstGeom prst="rect">
            <a:avLst/>
          </a:prstGeom>
          <a:noFill/>
        </p:spPr>
        <p:txBody>
          <a:bodyPr wrap="square">
            <a:spAutoFit/>
          </a:bodyPr>
          <a:lstStyle/>
          <a:p>
            <a:r>
              <a:rPr lang="en-US" dirty="0">
                <a:solidFill>
                  <a:schemeClr val="tx1">
                    <a:lumMod val="50000"/>
                    <a:lumOff val="50000"/>
                  </a:schemeClr>
                </a:solidFill>
              </a:rPr>
              <a:t> -              +</a:t>
            </a:r>
            <a:endParaRPr lang="en-DE" dirty="0"/>
          </a:p>
        </p:txBody>
      </p:sp>
      <p:sp>
        <p:nvSpPr>
          <p:cNvPr id="75" name="Rectangle 74">
            <a:extLst>
              <a:ext uri="{FF2B5EF4-FFF2-40B4-BE49-F238E27FC236}">
                <a16:creationId xmlns:a16="http://schemas.microsoft.com/office/drawing/2014/main" id="{70CDAE8D-5FEC-4F7B-A349-22627A71E808}"/>
              </a:ext>
            </a:extLst>
          </p:cNvPr>
          <p:cNvSpPr/>
          <p:nvPr/>
        </p:nvSpPr>
        <p:spPr>
          <a:xfrm>
            <a:off x="2527536" y="1339041"/>
            <a:ext cx="7216483" cy="5056245"/>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pic>
        <p:nvPicPr>
          <p:cNvPr id="76" name="Picture 75">
            <a:extLst>
              <a:ext uri="{FF2B5EF4-FFF2-40B4-BE49-F238E27FC236}">
                <a16:creationId xmlns:a16="http://schemas.microsoft.com/office/drawing/2014/main" id="{ECA8FDCD-EB4A-4396-A611-68637C81427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00947" y="2097030"/>
            <a:ext cx="6096001" cy="3598478"/>
          </a:xfrm>
          <a:prstGeom prst="rect">
            <a:avLst/>
          </a:prstGeom>
          <a:ln>
            <a:noFill/>
          </a:ln>
          <a:effectLst>
            <a:outerShdw blurRad="190500" algn="tl" rotWithShape="0">
              <a:srgbClr val="000000">
                <a:alpha val="70000"/>
              </a:srgbClr>
            </a:outerShdw>
          </a:effectLst>
        </p:spPr>
      </p:pic>
      <p:sp>
        <p:nvSpPr>
          <p:cNvPr id="77" name="Rectangle 76">
            <a:extLst>
              <a:ext uri="{FF2B5EF4-FFF2-40B4-BE49-F238E27FC236}">
                <a16:creationId xmlns:a16="http://schemas.microsoft.com/office/drawing/2014/main" id="{0FD97149-99CC-4967-860F-5A1C8D815144}"/>
              </a:ext>
            </a:extLst>
          </p:cNvPr>
          <p:cNvSpPr/>
          <p:nvPr/>
        </p:nvSpPr>
        <p:spPr>
          <a:xfrm>
            <a:off x="6297762" y="275516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am</a:t>
            </a:r>
            <a:endParaRPr lang="en-DE" sz="1200" dirty="0">
              <a:solidFill>
                <a:schemeClr val="tx1">
                  <a:lumMod val="65000"/>
                  <a:lumOff val="35000"/>
                </a:schemeClr>
              </a:solidFill>
            </a:endParaRPr>
          </a:p>
        </p:txBody>
      </p:sp>
      <p:sp>
        <p:nvSpPr>
          <p:cNvPr id="78" name="Rectangle 77">
            <a:extLst>
              <a:ext uri="{FF2B5EF4-FFF2-40B4-BE49-F238E27FC236}">
                <a16:creationId xmlns:a16="http://schemas.microsoft.com/office/drawing/2014/main" id="{342C2DFA-57D8-4A81-9B7F-46AEE1162502}"/>
              </a:ext>
            </a:extLst>
          </p:cNvPr>
          <p:cNvSpPr/>
          <p:nvPr/>
        </p:nvSpPr>
        <p:spPr>
          <a:xfrm>
            <a:off x="6297762" y="337866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10:00 am</a:t>
            </a:r>
            <a:endParaRPr lang="en-DE" sz="1200" dirty="0">
              <a:solidFill>
                <a:schemeClr val="tx1">
                  <a:lumMod val="65000"/>
                  <a:lumOff val="35000"/>
                </a:schemeClr>
              </a:solidFill>
            </a:endParaRPr>
          </a:p>
        </p:txBody>
      </p:sp>
      <p:sp>
        <p:nvSpPr>
          <p:cNvPr id="79" name="Rectangle 78">
            <a:extLst>
              <a:ext uri="{FF2B5EF4-FFF2-40B4-BE49-F238E27FC236}">
                <a16:creationId xmlns:a16="http://schemas.microsoft.com/office/drawing/2014/main" id="{C62C6FB4-6275-4BB7-ACB4-43C73E44ED61}"/>
              </a:ext>
            </a:extLst>
          </p:cNvPr>
          <p:cNvSpPr/>
          <p:nvPr/>
        </p:nvSpPr>
        <p:spPr>
          <a:xfrm>
            <a:off x="6307831"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12:00 am</a:t>
            </a:r>
            <a:endParaRPr lang="en-DE" sz="1200" dirty="0">
              <a:solidFill>
                <a:schemeClr val="tx1">
                  <a:lumMod val="65000"/>
                  <a:lumOff val="35000"/>
                </a:schemeClr>
              </a:solidFill>
            </a:endParaRPr>
          </a:p>
        </p:txBody>
      </p:sp>
      <p:sp>
        <p:nvSpPr>
          <p:cNvPr id="80" name="Rectangle 79">
            <a:extLst>
              <a:ext uri="{FF2B5EF4-FFF2-40B4-BE49-F238E27FC236}">
                <a16:creationId xmlns:a16="http://schemas.microsoft.com/office/drawing/2014/main" id="{35674536-AD78-4040-8AE9-23C59034A707}"/>
              </a:ext>
            </a:extLst>
          </p:cNvPr>
          <p:cNvSpPr/>
          <p:nvPr/>
        </p:nvSpPr>
        <p:spPr>
          <a:xfrm>
            <a:off x="7221660" y="3967072"/>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6:00 pm</a:t>
            </a:r>
            <a:endParaRPr lang="en-DE" sz="1200" dirty="0">
              <a:solidFill>
                <a:schemeClr val="tx1">
                  <a:lumMod val="65000"/>
                  <a:lumOff val="35000"/>
                </a:schemeClr>
              </a:solidFill>
            </a:endParaRPr>
          </a:p>
        </p:txBody>
      </p:sp>
      <p:sp>
        <p:nvSpPr>
          <p:cNvPr id="81" name="Rectangle 80">
            <a:extLst>
              <a:ext uri="{FF2B5EF4-FFF2-40B4-BE49-F238E27FC236}">
                <a16:creationId xmlns:a16="http://schemas.microsoft.com/office/drawing/2014/main" id="{F0F25E31-168A-4588-B19E-550523A29D25}"/>
              </a:ext>
            </a:extLst>
          </p:cNvPr>
          <p:cNvSpPr/>
          <p:nvPr/>
        </p:nvSpPr>
        <p:spPr>
          <a:xfrm>
            <a:off x="7221660" y="3378667"/>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4:00 pm</a:t>
            </a:r>
            <a:endParaRPr lang="en-DE" sz="1200" dirty="0">
              <a:solidFill>
                <a:schemeClr val="tx1">
                  <a:lumMod val="65000"/>
                  <a:lumOff val="35000"/>
                </a:schemeClr>
              </a:solidFill>
            </a:endParaRPr>
          </a:p>
        </p:txBody>
      </p:sp>
      <p:sp>
        <p:nvSpPr>
          <p:cNvPr id="82" name="Rectangle 81">
            <a:extLst>
              <a:ext uri="{FF2B5EF4-FFF2-40B4-BE49-F238E27FC236}">
                <a16:creationId xmlns:a16="http://schemas.microsoft.com/office/drawing/2014/main" id="{B66A2D4A-180A-4D1B-836B-E1BB267A5240}"/>
              </a:ext>
            </a:extLst>
          </p:cNvPr>
          <p:cNvSpPr/>
          <p:nvPr/>
        </p:nvSpPr>
        <p:spPr>
          <a:xfrm>
            <a:off x="8169249" y="3363413"/>
            <a:ext cx="844550" cy="517601"/>
          </a:xfrm>
          <a:prstGeom prst="rect">
            <a:avLst/>
          </a:prstGeom>
          <a:solidFill>
            <a:schemeClr val="bg1">
              <a:lumMod val="95000"/>
            </a:schemeClr>
          </a:solidFill>
          <a:ln>
            <a:noFill/>
          </a:ln>
          <a:effectLst>
            <a:glow rad="63500">
              <a:schemeClr val="tx1">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chemeClr val="tx1">
                    <a:lumMod val="65000"/>
                    <a:lumOff val="35000"/>
                  </a:schemeClr>
                </a:solidFill>
              </a:rPr>
              <a:t>10:00 pm</a:t>
            </a:r>
            <a:endParaRPr lang="en-DE" sz="1200" b="1" dirty="0">
              <a:solidFill>
                <a:schemeClr val="tx1">
                  <a:lumMod val="65000"/>
                  <a:lumOff val="35000"/>
                </a:schemeClr>
              </a:solidFill>
            </a:endParaRPr>
          </a:p>
        </p:txBody>
      </p:sp>
      <p:sp>
        <p:nvSpPr>
          <p:cNvPr id="83" name="Rectangle 82">
            <a:extLst>
              <a:ext uri="{FF2B5EF4-FFF2-40B4-BE49-F238E27FC236}">
                <a16:creationId xmlns:a16="http://schemas.microsoft.com/office/drawing/2014/main" id="{6C9DB8B8-77A9-4301-985F-B588D555FFB4}"/>
              </a:ext>
            </a:extLst>
          </p:cNvPr>
          <p:cNvSpPr/>
          <p:nvPr/>
        </p:nvSpPr>
        <p:spPr>
          <a:xfrm>
            <a:off x="8169249" y="2757716"/>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8:00 pm</a:t>
            </a:r>
            <a:endParaRPr lang="en-DE" sz="1200" dirty="0">
              <a:solidFill>
                <a:schemeClr val="tx1">
                  <a:lumMod val="65000"/>
                  <a:lumOff val="35000"/>
                </a:schemeClr>
              </a:solidFill>
            </a:endParaRPr>
          </a:p>
        </p:txBody>
      </p:sp>
      <p:sp>
        <p:nvSpPr>
          <p:cNvPr id="84" name="Rectangle 83">
            <a:extLst>
              <a:ext uri="{FF2B5EF4-FFF2-40B4-BE49-F238E27FC236}">
                <a16:creationId xmlns:a16="http://schemas.microsoft.com/office/drawing/2014/main" id="{55CB6ED4-7CD8-402D-9809-4BC5868ED0BE}"/>
              </a:ext>
            </a:extLst>
          </p:cNvPr>
          <p:cNvSpPr/>
          <p:nvPr/>
        </p:nvSpPr>
        <p:spPr>
          <a:xfrm>
            <a:off x="7226423" y="2764418"/>
            <a:ext cx="844550" cy="5176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2:00 pm</a:t>
            </a:r>
            <a:endParaRPr lang="en-DE" sz="1200" dirty="0">
              <a:solidFill>
                <a:schemeClr val="tx1">
                  <a:lumMod val="65000"/>
                  <a:lumOff val="35000"/>
                </a:schemeClr>
              </a:solidFill>
            </a:endParaRPr>
          </a:p>
        </p:txBody>
      </p:sp>
      <p:sp>
        <p:nvSpPr>
          <p:cNvPr id="86" name="Rectangle 85">
            <a:extLst>
              <a:ext uri="{FF2B5EF4-FFF2-40B4-BE49-F238E27FC236}">
                <a16:creationId xmlns:a16="http://schemas.microsoft.com/office/drawing/2014/main" id="{496F64B9-8A20-48F0-8EE8-9B6BA6338CEC}"/>
              </a:ext>
            </a:extLst>
          </p:cNvPr>
          <p:cNvSpPr/>
          <p:nvPr/>
        </p:nvSpPr>
        <p:spPr>
          <a:xfrm>
            <a:off x="6032998" y="5220072"/>
            <a:ext cx="1778117" cy="3805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7" name="Rectangle 86">
            <a:extLst>
              <a:ext uri="{FF2B5EF4-FFF2-40B4-BE49-F238E27FC236}">
                <a16:creationId xmlns:a16="http://schemas.microsoft.com/office/drawing/2014/main" id="{9CFB8E35-87D3-45B8-A7B9-CD41EE91035F}"/>
              </a:ext>
            </a:extLst>
          </p:cNvPr>
          <p:cNvSpPr/>
          <p:nvPr/>
        </p:nvSpPr>
        <p:spPr>
          <a:xfrm>
            <a:off x="5048184"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Booked out</a:t>
            </a:r>
            <a:endParaRPr lang="en-DE" sz="1100" dirty="0">
              <a:solidFill>
                <a:schemeClr val="tx1">
                  <a:lumMod val="65000"/>
                  <a:lumOff val="35000"/>
                </a:schemeClr>
              </a:solidFill>
            </a:endParaRPr>
          </a:p>
        </p:txBody>
      </p:sp>
      <p:sp>
        <p:nvSpPr>
          <p:cNvPr id="88" name="Rectangle 87">
            <a:extLst>
              <a:ext uri="{FF2B5EF4-FFF2-40B4-BE49-F238E27FC236}">
                <a16:creationId xmlns:a16="http://schemas.microsoft.com/office/drawing/2014/main" id="{2ECBCD47-7FB7-4DAE-8971-7F34F4840F0D}"/>
              </a:ext>
            </a:extLst>
          </p:cNvPr>
          <p:cNvSpPr/>
          <p:nvPr/>
        </p:nvSpPr>
        <p:spPr>
          <a:xfrm>
            <a:off x="3697077" y="4830582"/>
            <a:ext cx="840050" cy="27384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lumMod val="65000"/>
                    <a:lumOff val="35000"/>
                  </a:schemeClr>
                </a:solidFill>
              </a:rPr>
              <a:t>Available</a:t>
            </a:r>
            <a:endParaRPr lang="en-DE" sz="1100" dirty="0">
              <a:solidFill>
                <a:schemeClr val="tx1">
                  <a:lumMod val="65000"/>
                  <a:lumOff val="35000"/>
                </a:schemeClr>
              </a:solidFill>
            </a:endParaRPr>
          </a:p>
        </p:txBody>
      </p:sp>
      <p:sp>
        <p:nvSpPr>
          <p:cNvPr id="89" name="Oval 88">
            <a:extLst>
              <a:ext uri="{FF2B5EF4-FFF2-40B4-BE49-F238E27FC236}">
                <a16:creationId xmlns:a16="http://schemas.microsoft.com/office/drawing/2014/main" id="{1940C924-EAB3-4CF6-A488-7A462CC6FA09}"/>
              </a:ext>
            </a:extLst>
          </p:cNvPr>
          <p:cNvSpPr/>
          <p:nvPr/>
        </p:nvSpPr>
        <p:spPr>
          <a:xfrm>
            <a:off x="3559763" y="4916479"/>
            <a:ext cx="111946" cy="10827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0" name="Oval 89">
            <a:extLst>
              <a:ext uri="{FF2B5EF4-FFF2-40B4-BE49-F238E27FC236}">
                <a16:creationId xmlns:a16="http://schemas.microsoft.com/office/drawing/2014/main" id="{96CC5714-9277-43F3-AE2D-055A64B099A4}"/>
              </a:ext>
            </a:extLst>
          </p:cNvPr>
          <p:cNvSpPr/>
          <p:nvPr/>
        </p:nvSpPr>
        <p:spPr>
          <a:xfrm>
            <a:off x="4899241" y="4916479"/>
            <a:ext cx="111946" cy="108278"/>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1" name="Rectangle 90">
            <a:extLst>
              <a:ext uri="{FF2B5EF4-FFF2-40B4-BE49-F238E27FC236}">
                <a16:creationId xmlns:a16="http://schemas.microsoft.com/office/drawing/2014/main" id="{778A43F9-7760-45DB-A19B-E6732159E1AB}"/>
              </a:ext>
            </a:extLst>
          </p:cNvPr>
          <p:cNvSpPr/>
          <p:nvPr/>
        </p:nvSpPr>
        <p:spPr>
          <a:xfrm>
            <a:off x="3238322" y="5201487"/>
            <a:ext cx="707588" cy="348113"/>
          </a:xfrm>
          <a:prstGeom prst="rect">
            <a:avLst/>
          </a:prstGeom>
          <a:solidFill>
            <a:schemeClr val="bg1">
              <a:lumMod val="95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65000"/>
                    <a:lumOff val="35000"/>
                  </a:schemeClr>
                </a:solidFill>
              </a:rPr>
              <a:t>Back</a:t>
            </a:r>
            <a:endParaRPr lang="en-DE" sz="1200" dirty="0">
              <a:solidFill>
                <a:schemeClr val="tx1">
                  <a:lumMod val="65000"/>
                  <a:lumOff val="35000"/>
                </a:schemeClr>
              </a:solidFill>
            </a:endParaRPr>
          </a:p>
        </p:txBody>
      </p:sp>
      <p:sp>
        <p:nvSpPr>
          <p:cNvPr id="92" name="Rectangle 91">
            <a:extLst>
              <a:ext uri="{FF2B5EF4-FFF2-40B4-BE49-F238E27FC236}">
                <a16:creationId xmlns:a16="http://schemas.microsoft.com/office/drawing/2014/main" id="{2E172E63-792E-4E90-AECC-740D66536AFE}"/>
              </a:ext>
            </a:extLst>
          </p:cNvPr>
          <p:cNvSpPr/>
          <p:nvPr/>
        </p:nvSpPr>
        <p:spPr>
          <a:xfrm>
            <a:off x="6209570" y="2225040"/>
            <a:ext cx="2510865" cy="420012"/>
          </a:xfrm>
          <a:prstGeom prst="rect">
            <a:avLst/>
          </a:prstGeom>
          <a:solidFill>
            <a:schemeClr val="bg1"/>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93" name="Rectangle 92">
            <a:extLst>
              <a:ext uri="{FF2B5EF4-FFF2-40B4-BE49-F238E27FC236}">
                <a16:creationId xmlns:a16="http://schemas.microsoft.com/office/drawing/2014/main" id="{C73BD4BD-31CD-44AB-BE58-FB2B13E5F35B}"/>
              </a:ext>
            </a:extLst>
          </p:cNvPr>
          <p:cNvSpPr/>
          <p:nvPr/>
        </p:nvSpPr>
        <p:spPr>
          <a:xfrm>
            <a:off x="3982800" y="2321570"/>
            <a:ext cx="1294937" cy="1899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solidFill>
                  <a:schemeClr val="tx1">
                    <a:lumMod val="65000"/>
                    <a:lumOff val="35000"/>
                  </a:schemeClr>
                </a:solidFill>
              </a:rPr>
              <a:t>December</a:t>
            </a:r>
            <a:endParaRPr lang="en-DE" sz="1400" b="1" dirty="0">
              <a:solidFill>
                <a:schemeClr val="tx1">
                  <a:lumMod val="65000"/>
                  <a:lumOff val="35000"/>
                </a:schemeClr>
              </a:solidFill>
            </a:endParaRPr>
          </a:p>
        </p:txBody>
      </p:sp>
      <p:sp>
        <p:nvSpPr>
          <p:cNvPr id="67" name="Rectangle: Rounded Corners 66">
            <a:extLst>
              <a:ext uri="{FF2B5EF4-FFF2-40B4-BE49-F238E27FC236}">
                <a16:creationId xmlns:a16="http://schemas.microsoft.com/office/drawing/2014/main" id="{AD0194EA-6D54-46B3-8D32-FA8BA7A9B276}"/>
              </a:ext>
            </a:extLst>
          </p:cNvPr>
          <p:cNvSpPr/>
          <p:nvPr/>
        </p:nvSpPr>
        <p:spPr>
          <a:xfrm>
            <a:off x="8348514" y="5201487"/>
            <a:ext cx="703667" cy="34811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spTree>
    <p:extLst>
      <p:ext uri="{BB962C8B-B14F-4D97-AF65-F5344CB8AC3E}">
        <p14:creationId xmlns:p14="http://schemas.microsoft.com/office/powerpoint/2010/main" val="1851044578"/>
      </p:ext>
    </p:extLst>
  </p:cSld>
  <p:clrMapOvr>
    <a:masterClrMapping/>
  </p:clrMapOvr>
  <p:transition spd="slow" advTm="0">
    <p:fad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3C364808-6CEB-4DEF-8962-D1E997D7B9AC}"/>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8485" y="-4746236"/>
            <a:ext cx="12021730" cy="11014593"/>
          </a:xfrm>
          <a:prstGeom prst="rect">
            <a:avLst/>
          </a:prstGeom>
        </p:spPr>
      </p:pic>
      <p:sp>
        <p:nvSpPr>
          <p:cNvPr id="32" name="TextBox 31">
            <a:extLst>
              <a:ext uri="{FF2B5EF4-FFF2-40B4-BE49-F238E27FC236}">
                <a16:creationId xmlns:a16="http://schemas.microsoft.com/office/drawing/2014/main" id="{C7244CB9-C5DA-4B95-89A2-76D93FE4B559}"/>
              </a:ext>
            </a:extLst>
          </p:cNvPr>
          <p:cNvSpPr txBox="1"/>
          <p:nvPr/>
        </p:nvSpPr>
        <p:spPr>
          <a:xfrm>
            <a:off x="3568461" y="-1741530"/>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3" name="TextBox 32">
            <a:extLst>
              <a:ext uri="{FF2B5EF4-FFF2-40B4-BE49-F238E27FC236}">
                <a16:creationId xmlns:a16="http://schemas.microsoft.com/office/drawing/2014/main" id="{6F4AA71D-8D92-45B5-87B6-714AD4DD95D8}"/>
              </a:ext>
            </a:extLst>
          </p:cNvPr>
          <p:cNvSpPr txBox="1"/>
          <p:nvPr/>
        </p:nvSpPr>
        <p:spPr>
          <a:xfrm>
            <a:off x="3568461" y="761060"/>
            <a:ext cx="6096000" cy="261610"/>
          </a:xfrm>
          <a:prstGeom prst="rect">
            <a:avLst/>
          </a:prstGeom>
          <a:noFill/>
        </p:spPr>
        <p:txBody>
          <a:bodyPr wrap="square">
            <a:spAutoFit/>
          </a:bodyPr>
          <a:lstStyle/>
          <a:p>
            <a:r>
              <a:rPr lang="en-US" sz="1050" dirty="0">
                <a:solidFill>
                  <a:schemeClr val="bg2">
                    <a:lumMod val="50000"/>
                  </a:schemeClr>
                </a:solidFill>
              </a:rPr>
              <a:t>From 45</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34" name="Rectangle: Rounded Corners 33">
            <a:extLst>
              <a:ext uri="{FF2B5EF4-FFF2-40B4-BE49-F238E27FC236}">
                <a16:creationId xmlns:a16="http://schemas.microsoft.com/office/drawing/2014/main" id="{414E7329-E9E8-46BE-BFF7-F95AD9DCAC2E}"/>
              </a:ext>
            </a:extLst>
          </p:cNvPr>
          <p:cNvSpPr/>
          <p:nvPr/>
        </p:nvSpPr>
        <p:spPr>
          <a:xfrm>
            <a:off x="3656867"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5" name="Rectangle: Rounded Corners 34">
            <a:extLst>
              <a:ext uri="{FF2B5EF4-FFF2-40B4-BE49-F238E27FC236}">
                <a16:creationId xmlns:a16="http://schemas.microsoft.com/office/drawing/2014/main" id="{6489085F-30D8-4D78-A8B2-348C2FD1525B}"/>
              </a:ext>
            </a:extLst>
          </p:cNvPr>
          <p:cNvSpPr/>
          <p:nvPr/>
        </p:nvSpPr>
        <p:spPr>
          <a:xfrm>
            <a:off x="5207295" y="-148150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6" name="Rectangle: Rounded Corners 35">
            <a:extLst>
              <a:ext uri="{FF2B5EF4-FFF2-40B4-BE49-F238E27FC236}">
                <a16:creationId xmlns:a16="http://schemas.microsoft.com/office/drawing/2014/main" id="{D612FD68-3A24-40BA-B535-D988A576F2F4}"/>
              </a:ext>
            </a:extLst>
          </p:cNvPr>
          <p:cNvSpPr/>
          <p:nvPr/>
        </p:nvSpPr>
        <p:spPr>
          <a:xfrm>
            <a:off x="6757723" y="-148151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7" name="Rectangle: Rounded Corners 36">
            <a:extLst>
              <a:ext uri="{FF2B5EF4-FFF2-40B4-BE49-F238E27FC236}">
                <a16:creationId xmlns:a16="http://schemas.microsoft.com/office/drawing/2014/main" id="{4158A111-1E04-409C-B356-23141EB093EC}"/>
              </a:ext>
            </a:extLst>
          </p:cNvPr>
          <p:cNvSpPr/>
          <p:nvPr/>
        </p:nvSpPr>
        <p:spPr>
          <a:xfrm>
            <a:off x="8342724" y="-148151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8" name="Rectangle: Rounded Corners 37">
            <a:extLst>
              <a:ext uri="{FF2B5EF4-FFF2-40B4-BE49-F238E27FC236}">
                <a16:creationId xmlns:a16="http://schemas.microsoft.com/office/drawing/2014/main" id="{D2C2A19D-A4CE-48F3-958B-FEE33C0999C9}"/>
              </a:ext>
            </a:extLst>
          </p:cNvPr>
          <p:cNvSpPr/>
          <p:nvPr/>
        </p:nvSpPr>
        <p:spPr>
          <a:xfrm>
            <a:off x="3656867"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9" name="Rectangle: Rounded Corners 38">
            <a:extLst>
              <a:ext uri="{FF2B5EF4-FFF2-40B4-BE49-F238E27FC236}">
                <a16:creationId xmlns:a16="http://schemas.microsoft.com/office/drawing/2014/main" id="{7436159A-5165-4BC6-A41B-30E8017194D4}"/>
              </a:ext>
            </a:extLst>
          </p:cNvPr>
          <p:cNvSpPr/>
          <p:nvPr/>
        </p:nvSpPr>
        <p:spPr>
          <a:xfrm>
            <a:off x="5207295" y="1022671"/>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0" name="Rectangle: Rounded Corners 39">
            <a:extLst>
              <a:ext uri="{FF2B5EF4-FFF2-40B4-BE49-F238E27FC236}">
                <a16:creationId xmlns:a16="http://schemas.microsoft.com/office/drawing/2014/main" id="{C3B89657-5CF2-457B-B574-4810F4FAF11C}"/>
              </a:ext>
            </a:extLst>
          </p:cNvPr>
          <p:cNvSpPr/>
          <p:nvPr/>
        </p:nvSpPr>
        <p:spPr>
          <a:xfrm>
            <a:off x="6757723" y="1022670"/>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6" name="Rectangle: Rounded Corners 45">
            <a:extLst>
              <a:ext uri="{FF2B5EF4-FFF2-40B4-BE49-F238E27FC236}">
                <a16:creationId xmlns:a16="http://schemas.microsoft.com/office/drawing/2014/main" id="{B5701EF6-DCFF-4E1D-99E2-134282D04DB1}"/>
              </a:ext>
            </a:extLst>
          </p:cNvPr>
          <p:cNvSpPr/>
          <p:nvPr/>
        </p:nvSpPr>
        <p:spPr>
          <a:xfrm>
            <a:off x="8342724" y="1022669"/>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4" name="TextBox 23">
            <a:extLst>
              <a:ext uri="{FF2B5EF4-FFF2-40B4-BE49-F238E27FC236}">
                <a16:creationId xmlns:a16="http://schemas.microsoft.com/office/drawing/2014/main" id="{7D854553-93E0-45AC-A09D-325AA1A6D7BE}"/>
              </a:ext>
            </a:extLst>
          </p:cNvPr>
          <p:cNvSpPr txBox="1"/>
          <p:nvPr/>
        </p:nvSpPr>
        <p:spPr>
          <a:xfrm>
            <a:off x="3568461" y="3325432"/>
            <a:ext cx="6096000" cy="261610"/>
          </a:xfrm>
          <a:prstGeom prst="rect">
            <a:avLst/>
          </a:prstGeom>
          <a:noFill/>
        </p:spPr>
        <p:txBody>
          <a:bodyPr wrap="square">
            <a:spAutoFit/>
          </a:bodyPr>
          <a:lstStyle/>
          <a:p>
            <a:r>
              <a:rPr lang="en-US" sz="1050" dirty="0">
                <a:solidFill>
                  <a:schemeClr val="bg2">
                    <a:lumMod val="50000"/>
                  </a:schemeClr>
                </a:solidFill>
              </a:rPr>
              <a:t>From 50</a:t>
            </a:r>
            <a:r>
              <a:rPr lang="en-DE" sz="1050" b="0" i="0" dirty="0">
                <a:solidFill>
                  <a:schemeClr val="bg2">
                    <a:lumMod val="50000"/>
                  </a:schemeClr>
                </a:solidFill>
                <a:effectLst/>
                <a:latin typeface="Google Sans"/>
              </a:rPr>
              <a:t>€</a:t>
            </a:r>
            <a:r>
              <a:rPr lang="en-US" sz="1050" dirty="0">
                <a:solidFill>
                  <a:schemeClr val="bg2">
                    <a:lumMod val="50000"/>
                  </a:schemeClr>
                </a:solidFill>
              </a:rPr>
              <a:t>                                  From 35</a:t>
            </a:r>
            <a:r>
              <a:rPr lang="en-DE" sz="1050" b="0" i="0" dirty="0">
                <a:solidFill>
                  <a:schemeClr val="bg2">
                    <a:lumMod val="50000"/>
                  </a:schemeClr>
                </a:solidFill>
                <a:effectLst/>
                <a:latin typeface="Google Sans"/>
              </a:rPr>
              <a:t>€</a:t>
            </a:r>
            <a:r>
              <a:rPr lang="en-US" sz="1050" dirty="0">
                <a:solidFill>
                  <a:schemeClr val="bg2">
                    <a:lumMod val="50000"/>
                  </a:schemeClr>
                </a:solidFill>
              </a:rPr>
              <a:t>                                   From 30</a:t>
            </a:r>
            <a:r>
              <a:rPr lang="en-DE" sz="1050" b="0" i="0" dirty="0">
                <a:solidFill>
                  <a:schemeClr val="bg2">
                    <a:lumMod val="50000"/>
                  </a:schemeClr>
                </a:solidFill>
                <a:effectLst/>
                <a:latin typeface="Google Sans"/>
              </a:rPr>
              <a:t>€</a:t>
            </a:r>
            <a:r>
              <a:rPr lang="en-US" sz="1050" dirty="0">
                <a:solidFill>
                  <a:schemeClr val="bg2">
                    <a:lumMod val="50000"/>
                  </a:schemeClr>
                </a:solidFill>
              </a:rPr>
              <a:t>                                  From 25</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5" name="TextBox 24">
            <a:extLst>
              <a:ext uri="{FF2B5EF4-FFF2-40B4-BE49-F238E27FC236}">
                <a16:creationId xmlns:a16="http://schemas.microsoft.com/office/drawing/2014/main" id="{7D918F1D-CCA5-4320-80F4-206F8AA25F9B}"/>
              </a:ext>
            </a:extLst>
          </p:cNvPr>
          <p:cNvSpPr txBox="1"/>
          <p:nvPr/>
        </p:nvSpPr>
        <p:spPr>
          <a:xfrm>
            <a:off x="3568461" y="5806093"/>
            <a:ext cx="6096000" cy="261610"/>
          </a:xfrm>
          <a:prstGeom prst="rect">
            <a:avLst/>
          </a:prstGeom>
          <a:noFill/>
        </p:spPr>
        <p:txBody>
          <a:bodyPr wrap="square">
            <a:spAutoFit/>
          </a:bodyPr>
          <a:lstStyle/>
          <a:p>
            <a:r>
              <a:rPr lang="en-US" sz="1050" dirty="0">
                <a:solidFill>
                  <a:schemeClr val="bg2">
                    <a:lumMod val="50000"/>
                  </a:schemeClr>
                </a:solidFill>
              </a:rPr>
              <a:t>From 25</a:t>
            </a:r>
            <a:r>
              <a:rPr lang="en-DE" sz="1050" b="0" i="0" dirty="0">
                <a:solidFill>
                  <a:schemeClr val="bg2">
                    <a:lumMod val="50000"/>
                  </a:schemeClr>
                </a:solidFill>
                <a:effectLst/>
                <a:latin typeface="Google Sans"/>
              </a:rPr>
              <a:t>€</a:t>
            </a:r>
            <a:r>
              <a:rPr lang="en-US" sz="1050" dirty="0">
                <a:solidFill>
                  <a:schemeClr val="bg2">
                    <a:lumMod val="50000"/>
                  </a:schemeClr>
                </a:solidFill>
              </a:rPr>
              <a:t>                                  From 50</a:t>
            </a:r>
            <a:r>
              <a:rPr lang="en-DE" sz="1050" b="0" i="0" dirty="0">
                <a:solidFill>
                  <a:schemeClr val="bg2">
                    <a:lumMod val="50000"/>
                  </a:schemeClr>
                </a:solidFill>
                <a:effectLst/>
                <a:latin typeface="Google Sans"/>
              </a:rPr>
              <a:t>€</a:t>
            </a:r>
            <a:endParaRPr lang="en-DE" sz="1050" dirty="0">
              <a:solidFill>
                <a:schemeClr val="bg2">
                  <a:lumMod val="50000"/>
                </a:schemeClr>
              </a:solidFill>
            </a:endParaRPr>
          </a:p>
        </p:txBody>
      </p:sp>
      <p:sp>
        <p:nvSpPr>
          <p:cNvPr id="26" name="Rectangle: Rounded Corners 25">
            <a:extLst>
              <a:ext uri="{FF2B5EF4-FFF2-40B4-BE49-F238E27FC236}">
                <a16:creationId xmlns:a16="http://schemas.microsoft.com/office/drawing/2014/main" id="{41AF1EF8-ADA4-4030-8A45-DB6F13E6036D}"/>
              </a:ext>
            </a:extLst>
          </p:cNvPr>
          <p:cNvSpPr/>
          <p:nvPr/>
        </p:nvSpPr>
        <p:spPr>
          <a:xfrm>
            <a:off x="3656867"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7" name="Rectangle: Rounded Corners 26">
            <a:extLst>
              <a:ext uri="{FF2B5EF4-FFF2-40B4-BE49-F238E27FC236}">
                <a16:creationId xmlns:a16="http://schemas.microsoft.com/office/drawing/2014/main" id="{1F2F89F1-2AC2-4F24-B166-323D461F34D0}"/>
              </a:ext>
            </a:extLst>
          </p:cNvPr>
          <p:cNvSpPr/>
          <p:nvPr/>
        </p:nvSpPr>
        <p:spPr>
          <a:xfrm>
            <a:off x="5207295" y="3563526"/>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8" name="Rectangle: Rounded Corners 27">
            <a:extLst>
              <a:ext uri="{FF2B5EF4-FFF2-40B4-BE49-F238E27FC236}">
                <a16:creationId xmlns:a16="http://schemas.microsoft.com/office/drawing/2014/main" id="{763B8AF6-D002-4F24-B4BD-C66B08982959}"/>
              </a:ext>
            </a:extLst>
          </p:cNvPr>
          <p:cNvSpPr/>
          <p:nvPr/>
        </p:nvSpPr>
        <p:spPr>
          <a:xfrm>
            <a:off x="6757723" y="3563525"/>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29" name="Rectangle: Rounded Corners 28">
            <a:extLst>
              <a:ext uri="{FF2B5EF4-FFF2-40B4-BE49-F238E27FC236}">
                <a16:creationId xmlns:a16="http://schemas.microsoft.com/office/drawing/2014/main" id="{9706B0CB-B7C6-4D6F-A6CF-3F8CD6517E7B}"/>
              </a:ext>
            </a:extLst>
          </p:cNvPr>
          <p:cNvSpPr/>
          <p:nvPr/>
        </p:nvSpPr>
        <p:spPr>
          <a:xfrm>
            <a:off x="8342724" y="356352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31" name="Rectangle: Rounded Corners 30">
            <a:extLst>
              <a:ext uri="{FF2B5EF4-FFF2-40B4-BE49-F238E27FC236}">
                <a16:creationId xmlns:a16="http://schemas.microsoft.com/office/drawing/2014/main" id="{0399F72E-23E4-4A8D-AD7A-6B91A0827FD3}"/>
              </a:ext>
            </a:extLst>
          </p:cNvPr>
          <p:cNvSpPr/>
          <p:nvPr/>
        </p:nvSpPr>
        <p:spPr>
          <a:xfrm>
            <a:off x="3662014"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7" name="Rectangle: Rounded Corners 46">
            <a:extLst>
              <a:ext uri="{FF2B5EF4-FFF2-40B4-BE49-F238E27FC236}">
                <a16:creationId xmlns:a16="http://schemas.microsoft.com/office/drawing/2014/main" id="{8FF5FE6C-B652-41C7-A907-C8ED20822170}"/>
              </a:ext>
            </a:extLst>
          </p:cNvPr>
          <p:cNvSpPr/>
          <p:nvPr/>
        </p:nvSpPr>
        <p:spPr>
          <a:xfrm>
            <a:off x="5212442" y="6068114"/>
            <a:ext cx="735102" cy="144671"/>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7785" dist="33020" dir="3180000" algn="ctr">
              <a:srgbClr val="000000">
                <a:alpha val="30000"/>
              </a:srgbClr>
            </a:outerShdw>
            <a:reflection stA="0" endPos="65000" dist="50800" dir="5400000" sy="-100000" algn="bl" rotWithShape="0"/>
            <a:softEdge rad="1270000"/>
          </a:effectLst>
          <a:scene3d>
            <a:camera prst="orthographicFront">
              <a:rot lat="0" lon="0" rev="0"/>
            </a:camera>
            <a:lightRig rig="brightRoom" dir="t">
              <a:rot lat="0" lon="0" rev="600000"/>
            </a:lightRig>
          </a:scene3d>
          <a:sp3d prstMaterial="metal">
            <a:bevelT w="38100" h="57150" prst="angle"/>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Book</a:t>
            </a:r>
            <a:endParaRPr lang="en-DE" sz="12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3"/>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54513" y="14514"/>
            <a:ext cx="101251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Book now</a:t>
            </a:r>
            <a:endParaRPr lang="en-DE" u="sng" dirty="0">
              <a:solidFill>
                <a:srgbClr val="FF75FF"/>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1930" y="3429000"/>
            <a:ext cx="113382" cy="329565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3" name="Rectangle 52">
            <a:extLst>
              <a:ext uri="{FF2B5EF4-FFF2-40B4-BE49-F238E27FC236}">
                <a16:creationId xmlns:a16="http://schemas.microsoft.com/office/drawing/2014/main" id="{B27E0AA4-6E57-4586-A939-574D696AFE48}"/>
              </a:ext>
            </a:extLst>
          </p:cNvPr>
          <p:cNvSpPr/>
          <p:nvPr/>
        </p:nvSpPr>
        <p:spPr>
          <a:xfrm>
            <a:off x="456146" y="264765"/>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2" name="Rectangle 1">
            <a:extLst>
              <a:ext uri="{FF2B5EF4-FFF2-40B4-BE49-F238E27FC236}">
                <a16:creationId xmlns:a16="http://schemas.microsoft.com/office/drawing/2014/main" id="{06B5C985-FF7B-4705-A06C-30EEC287C346}"/>
              </a:ext>
            </a:extLst>
          </p:cNvPr>
          <p:cNvSpPr/>
          <p:nvPr/>
        </p:nvSpPr>
        <p:spPr>
          <a:xfrm>
            <a:off x="-16028" y="-14514"/>
            <a:ext cx="12061930" cy="6858000"/>
          </a:xfrm>
          <a:prstGeom prst="rect">
            <a:avLst/>
          </a:prstGeom>
          <a:solidFill>
            <a:schemeClr val="tx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1"/>
                </a:solidFill>
              </a:rPr>
              <a:t>Continue</a:t>
            </a:r>
            <a:endParaRPr lang="en-DE" dirty="0"/>
          </a:p>
        </p:txBody>
      </p:sp>
      <p:pic>
        <p:nvPicPr>
          <p:cNvPr id="48" name="Picture 47">
            <a:extLst>
              <a:ext uri="{FF2B5EF4-FFF2-40B4-BE49-F238E27FC236}">
                <a16:creationId xmlns:a16="http://schemas.microsoft.com/office/drawing/2014/main" id="{6BBD0832-4B72-40C7-B739-28362CB7BE7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527537" y="1339043"/>
            <a:ext cx="7216483" cy="5056245"/>
          </a:xfrm>
          <a:prstGeom prst="rect">
            <a:avLst/>
          </a:prstGeom>
        </p:spPr>
      </p:pic>
      <p:sp>
        <p:nvSpPr>
          <p:cNvPr id="49" name="Rectangle: Rounded Corners 48">
            <a:extLst>
              <a:ext uri="{FF2B5EF4-FFF2-40B4-BE49-F238E27FC236}">
                <a16:creationId xmlns:a16="http://schemas.microsoft.com/office/drawing/2014/main" id="{079D902E-BA47-465B-8A6D-3974FC942C57}"/>
              </a:ext>
            </a:extLst>
          </p:cNvPr>
          <p:cNvSpPr/>
          <p:nvPr/>
        </p:nvSpPr>
        <p:spPr>
          <a:xfrm>
            <a:off x="6616460" y="5255493"/>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Pay</a:t>
            </a:r>
            <a:endParaRPr lang="en-DE" sz="1200" b="1" dirty="0">
              <a:solidFill>
                <a:schemeClr val="bg1"/>
              </a:solidFill>
            </a:endParaRPr>
          </a:p>
        </p:txBody>
      </p:sp>
      <p:sp>
        <p:nvSpPr>
          <p:cNvPr id="51" name="TextBox 50">
            <a:extLst>
              <a:ext uri="{FF2B5EF4-FFF2-40B4-BE49-F238E27FC236}">
                <a16:creationId xmlns:a16="http://schemas.microsoft.com/office/drawing/2014/main" id="{167D58EE-6306-470F-B4BB-04E0673CC7B8}"/>
              </a:ext>
            </a:extLst>
          </p:cNvPr>
          <p:cNvSpPr txBox="1"/>
          <p:nvPr/>
        </p:nvSpPr>
        <p:spPr>
          <a:xfrm>
            <a:off x="6550179" y="2604549"/>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52" name="TextBox 51">
            <a:extLst>
              <a:ext uri="{FF2B5EF4-FFF2-40B4-BE49-F238E27FC236}">
                <a16:creationId xmlns:a16="http://schemas.microsoft.com/office/drawing/2014/main" id="{EAA7BAA3-E076-42E0-9E63-FFDAE93680A3}"/>
              </a:ext>
            </a:extLst>
          </p:cNvPr>
          <p:cNvSpPr txBox="1"/>
          <p:nvPr/>
        </p:nvSpPr>
        <p:spPr>
          <a:xfrm>
            <a:off x="6625269" y="3362870"/>
            <a:ext cx="245255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50" name="Rectangle 49">
            <a:extLst>
              <a:ext uri="{FF2B5EF4-FFF2-40B4-BE49-F238E27FC236}">
                <a16:creationId xmlns:a16="http://schemas.microsoft.com/office/drawing/2014/main" id="{EAAFCF23-C8E6-4EF6-BB77-76C97D0AE2C4}"/>
              </a:ext>
            </a:extLst>
          </p:cNvPr>
          <p:cNvSpPr/>
          <p:nvPr/>
        </p:nvSpPr>
        <p:spPr>
          <a:xfrm>
            <a:off x="2527536" y="1339041"/>
            <a:ext cx="7216483" cy="5056245"/>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dirty="0">
                <a:solidFill>
                  <a:schemeClr val="bg1"/>
                </a:solidFill>
              </a:rPr>
              <a:t>Continue</a:t>
            </a:r>
            <a:endParaRPr lang="en-DE" dirty="0"/>
          </a:p>
        </p:txBody>
      </p:sp>
      <p:pic>
        <p:nvPicPr>
          <p:cNvPr id="6" name="Picture 5">
            <a:extLst>
              <a:ext uri="{FF2B5EF4-FFF2-40B4-BE49-F238E27FC236}">
                <a16:creationId xmlns:a16="http://schemas.microsoft.com/office/drawing/2014/main" id="{629EF675-C068-4172-A718-296F35765C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118501" y="2058229"/>
            <a:ext cx="6096000" cy="3637280"/>
          </a:xfrm>
          <a:prstGeom prst="rect">
            <a:avLst/>
          </a:prstGeom>
        </p:spPr>
      </p:pic>
      <p:sp>
        <p:nvSpPr>
          <p:cNvPr id="54" name="TextBox 53">
            <a:extLst>
              <a:ext uri="{FF2B5EF4-FFF2-40B4-BE49-F238E27FC236}">
                <a16:creationId xmlns:a16="http://schemas.microsoft.com/office/drawing/2014/main" id="{C685512B-12DA-43C4-A45E-23DFB584E75E}"/>
              </a:ext>
            </a:extLst>
          </p:cNvPr>
          <p:cNvSpPr txBox="1"/>
          <p:nvPr/>
        </p:nvSpPr>
        <p:spPr>
          <a:xfrm>
            <a:off x="5272848" y="5764387"/>
            <a:ext cx="2418246" cy="369332"/>
          </a:xfrm>
          <a:prstGeom prst="rect">
            <a:avLst/>
          </a:prstGeom>
          <a:noFill/>
        </p:spPr>
        <p:txBody>
          <a:bodyPr wrap="square">
            <a:spAutoFit/>
          </a:bodyPr>
          <a:lstStyle/>
          <a:p>
            <a:r>
              <a:rPr lang="de-DE" dirty="0">
                <a:solidFill>
                  <a:schemeClr val="bg1"/>
                </a:solidFill>
              </a:rPr>
              <a:t>(handled by APIs)</a:t>
            </a:r>
            <a:endParaRPr lang="en-DE" dirty="0">
              <a:solidFill>
                <a:schemeClr val="bg1"/>
              </a:solidFill>
            </a:endParaRPr>
          </a:p>
        </p:txBody>
      </p:sp>
    </p:spTree>
    <p:extLst>
      <p:ext uri="{BB962C8B-B14F-4D97-AF65-F5344CB8AC3E}">
        <p14:creationId xmlns:p14="http://schemas.microsoft.com/office/powerpoint/2010/main" val="23450447"/>
      </p:ext>
    </p:extLst>
  </p:cSld>
  <p:clrMapOvr>
    <a:masterClrMapping/>
  </p:clrMapOvr>
  <p:transition spd="slow" advTm="2000">
    <p:fad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670BC9-179E-4C3C-9FE3-F83D5373AAC1}"/>
              </a:ext>
            </a:extLst>
          </p:cNvPr>
          <p:cNvSpPr/>
          <p:nvPr/>
        </p:nvSpPr>
        <p:spPr>
          <a:xfrm>
            <a:off x="0" y="0"/>
            <a:ext cx="12192000" cy="68580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5400" dirty="0">
                <a:solidFill>
                  <a:schemeClr val="bg1"/>
                </a:solidFill>
              </a:rPr>
              <a:t>The end</a:t>
            </a:r>
            <a:endParaRPr lang="en-DE" sz="5400" dirty="0">
              <a:solidFill>
                <a:schemeClr val="bg1"/>
              </a:solidFill>
            </a:endParaRPr>
          </a:p>
        </p:txBody>
      </p:sp>
      <p:sp>
        <p:nvSpPr>
          <p:cNvPr id="5" name="TextBox 4">
            <a:extLst>
              <a:ext uri="{FF2B5EF4-FFF2-40B4-BE49-F238E27FC236}">
                <a16:creationId xmlns:a16="http://schemas.microsoft.com/office/drawing/2014/main" id="{0948E7AD-08E0-4CAB-BBEF-93F8EF0EBBFA}"/>
              </a:ext>
            </a:extLst>
          </p:cNvPr>
          <p:cNvSpPr txBox="1"/>
          <p:nvPr/>
        </p:nvSpPr>
        <p:spPr>
          <a:xfrm>
            <a:off x="5270953" y="3801319"/>
            <a:ext cx="1650093" cy="461665"/>
          </a:xfrm>
          <a:prstGeom prst="rect">
            <a:avLst/>
          </a:prstGeom>
          <a:noFill/>
        </p:spPr>
        <p:txBody>
          <a:bodyPr wrap="square">
            <a:spAutoFit/>
          </a:bodyPr>
          <a:lstStyle/>
          <a:p>
            <a:pPr algn="ctr"/>
            <a:r>
              <a:rPr lang="de-DE" sz="2400" b="1" dirty="0"/>
              <a:t>Click to exit</a:t>
            </a:r>
            <a:endParaRPr lang="en-DE" sz="2400" dirty="0"/>
          </a:p>
        </p:txBody>
      </p:sp>
    </p:spTree>
    <p:extLst>
      <p:ext uri="{BB962C8B-B14F-4D97-AF65-F5344CB8AC3E}">
        <p14:creationId xmlns:p14="http://schemas.microsoft.com/office/powerpoint/2010/main" val="502083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29638" y="-2"/>
            <a:ext cx="12192000" cy="6858000"/>
          </a:xfrm>
          <a:prstGeom prst="rect">
            <a:avLst/>
          </a:prstGeom>
        </p:spPr>
      </p:pic>
      <p:sp>
        <p:nvSpPr>
          <p:cNvPr id="2" name="Rectangle 1">
            <a:extLst>
              <a:ext uri="{FF2B5EF4-FFF2-40B4-BE49-F238E27FC236}">
                <a16:creationId xmlns:a16="http://schemas.microsoft.com/office/drawing/2014/main" id="{A5D0A3BE-15F2-4FB6-B3BC-B127400BEB30}"/>
              </a:ext>
            </a:extLst>
          </p:cNvPr>
          <p:cNvSpPr/>
          <p:nvPr/>
        </p:nvSpPr>
        <p:spPr>
          <a:xfrm>
            <a:off x="-29638" y="895737"/>
            <a:ext cx="12078618" cy="2748507"/>
          </a:xfrm>
          <a:prstGeom prst="rect">
            <a:avLst/>
          </a:prstGeom>
          <a:solidFill>
            <a:srgbClr val="FFD5FF">
              <a:alpha val="62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pic>
        <p:nvPicPr>
          <p:cNvPr id="47" name="Picture 46">
            <a:extLst>
              <a:ext uri="{FF2B5EF4-FFF2-40B4-BE49-F238E27FC236}">
                <a16:creationId xmlns:a16="http://schemas.microsoft.com/office/drawing/2014/main" id="{A9D509F1-39F9-49B2-A97F-FA31298B76EC}"/>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20000"/>
                    </a14:imgEffect>
                  </a14:imgLayer>
                </a14:imgProps>
              </a:ext>
              <a:ext uri="{28A0092B-C50C-407E-A947-70E740481C1C}">
                <a14:useLocalDpi xmlns:a14="http://schemas.microsoft.com/office/drawing/2010/main" val="0"/>
              </a:ext>
            </a:extLst>
          </a:blip>
          <a:srcRect l="26011" t="32336" r="33479" b="41612"/>
          <a:stretch>
            <a:fillRect/>
          </a:stretch>
        </p:blipFill>
        <p:spPr>
          <a:xfrm>
            <a:off x="1744892" y="1669279"/>
            <a:ext cx="1371686" cy="1328391"/>
          </a:xfrm>
          <a:custGeom>
            <a:avLst/>
            <a:gdLst>
              <a:gd name="connsiteX0" fmla="*/ 827010 w 1654020"/>
              <a:gd name="connsiteY0" fmla="*/ 0 h 1595562"/>
              <a:gd name="connsiteX1" fmla="*/ 1654020 w 1654020"/>
              <a:gd name="connsiteY1" fmla="*/ 797781 h 1595562"/>
              <a:gd name="connsiteX2" fmla="*/ 827010 w 1654020"/>
              <a:gd name="connsiteY2" fmla="*/ 1595562 h 1595562"/>
              <a:gd name="connsiteX3" fmla="*/ 0 w 1654020"/>
              <a:gd name="connsiteY3" fmla="*/ 797781 h 1595562"/>
              <a:gd name="connsiteX4" fmla="*/ 827010 w 1654020"/>
              <a:gd name="connsiteY4" fmla="*/ 0 h 1595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4020" h="1595562">
                <a:moveTo>
                  <a:pt x="827010" y="0"/>
                </a:moveTo>
                <a:cubicBezTo>
                  <a:pt x="1283755" y="0"/>
                  <a:pt x="1654020" y="357179"/>
                  <a:pt x="1654020" y="797781"/>
                </a:cubicBezTo>
                <a:cubicBezTo>
                  <a:pt x="1654020" y="1238383"/>
                  <a:pt x="1283755" y="1595562"/>
                  <a:pt x="827010" y="1595562"/>
                </a:cubicBezTo>
                <a:cubicBezTo>
                  <a:pt x="370265" y="1595562"/>
                  <a:pt x="0" y="1238383"/>
                  <a:pt x="0" y="797781"/>
                </a:cubicBezTo>
                <a:cubicBezTo>
                  <a:pt x="0" y="357179"/>
                  <a:pt x="370265" y="0"/>
                  <a:pt x="827010" y="0"/>
                </a:cubicBezTo>
                <a:close/>
              </a:path>
            </a:pathLst>
          </a:custGeom>
          <a:ln w="76200">
            <a:solidFill>
              <a:srgbClr val="B1317A"/>
            </a:solidFill>
          </a:ln>
        </p:spPr>
      </p:pic>
      <p:sp>
        <p:nvSpPr>
          <p:cNvPr id="48" name="TextBox 47">
            <a:extLst>
              <a:ext uri="{FF2B5EF4-FFF2-40B4-BE49-F238E27FC236}">
                <a16:creationId xmlns:a16="http://schemas.microsoft.com/office/drawing/2014/main" id="{3538E25F-34B6-4686-BC0B-B91C63D6200A}"/>
              </a:ext>
            </a:extLst>
          </p:cNvPr>
          <p:cNvSpPr txBox="1"/>
          <p:nvPr/>
        </p:nvSpPr>
        <p:spPr>
          <a:xfrm>
            <a:off x="3405222" y="1374681"/>
            <a:ext cx="1720379" cy="954107"/>
          </a:xfrm>
          <a:prstGeom prst="rect">
            <a:avLst/>
          </a:prstGeom>
          <a:noFill/>
        </p:spPr>
        <p:txBody>
          <a:bodyPr wrap="square">
            <a:spAutoFit/>
          </a:bodyPr>
          <a:lstStyle/>
          <a:p>
            <a:r>
              <a:rPr lang="en-US" sz="1400" dirty="0">
                <a:solidFill>
                  <a:schemeClr val="tx1">
                    <a:lumMod val="75000"/>
                    <a:lumOff val="25000"/>
                  </a:schemeClr>
                </a:solidFill>
              </a:rPr>
              <a:t>Verified practitioner</a:t>
            </a:r>
            <a:br>
              <a:rPr lang="en-US" sz="1400" dirty="0">
                <a:solidFill>
                  <a:schemeClr val="tx1">
                    <a:lumMod val="75000"/>
                    <a:lumOff val="25000"/>
                  </a:schemeClr>
                </a:solidFill>
              </a:rPr>
            </a:br>
            <a:r>
              <a:rPr lang="en-US" sz="1400" dirty="0">
                <a:solidFill>
                  <a:schemeClr val="tx1">
                    <a:lumMod val="75000"/>
                    <a:lumOff val="25000"/>
                  </a:schemeClr>
                </a:solidFill>
              </a:rPr>
              <a:t>pronouns:  He/Him</a:t>
            </a:r>
            <a:br>
              <a:rPr lang="en-US" sz="1400" dirty="0">
                <a:solidFill>
                  <a:schemeClr val="tx1">
                    <a:lumMod val="75000"/>
                    <a:lumOff val="25000"/>
                  </a:schemeClr>
                </a:solidFill>
              </a:rPr>
            </a:br>
            <a:r>
              <a:rPr lang="en-US" sz="1400" dirty="0">
                <a:solidFill>
                  <a:schemeClr val="tx1">
                    <a:lumMod val="75000"/>
                    <a:lumOff val="25000"/>
                  </a:schemeClr>
                </a:solidFill>
              </a:rPr>
              <a:t>Field and specialty:</a:t>
            </a:r>
            <a:br>
              <a:rPr lang="en-US" sz="1400" dirty="0">
                <a:solidFill>
                  <a:schemeClr val="tx1">
                    <a:lumMod val="75000"/>
                    <a:lumOff val="25000"/>
                  </a:schemeClr>
                </a:solidFill>
              </a:rPr>
            </a:br>
            <a:r>
              <a:rPr lang="en-US" sz="1400" dirty="0">
                <a:solidFill>
                  <a:schemeClr val="tx1">
                    <a:lumMod val="75000"/>
                    <a:lumOff val="25000"/>
                  </a:schemeClr>
                </a:solidFill>
              </a:rPr>
              <a:t>Personal yoga trainer</a:t>
            </a:r>
            <a:endParaRPr lang="en-DE" sz="1400" dirty="0">
              <a:solidFill>
                <a:schemeClr val="tx1">
                  <a:lumMod val="75000"/>
                  <a:lumOff val="25000"/>
                </a:schemeClr>
              </a:solidFill>
            </a:endParaRPr>
          </a:p>
        </p:txBody>
      </p:sp>
      <p:pic>
        <p:nvPicPr>
          <p:cNvPr id="11" name="Picture 10">
            <a:extLst>
              <a:ext uri="{FF2B5EF4-FFF2-40B4-BE49-F238E27FC236}">
                <a16:creationId xmlns:a16="http://schemas.microsoft.com/office/drawing/2014/main" id="{DFCAD653-CE49-4A06-9641-05AA0E9F899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27579" y="2735405"/>
            <a:ext cx="442682" cy="295121"/>
          </a:xfrm>
          <a:prstGeom prst="rect">
            <a:avLst/>
          </a:prstGeom>
        </p:spPr>
      </p:pic>
      <p:sp>
        <p:nvSpPr>
          <p:cNvPr id="49" name="TextBox 48">
            <a:extLst>
              <a:ext uri="{FF2B5EF4-FFF2-40B4-BE49-F238E27FC236}">
                <a16:creationId xmlns:a16="http://schemas.microsoft.com/office/drawing/2014/main" id="{32C7CB1F-1243-4C61-988A-207E7F2C7DB8}"/>
              </a:ext>
            </a:extLst>
          </p:cNvPr>
          <p:cNvSpPr txBox="1"/>
          <p:nvPr/>
        </p:nvSpPr>
        <p:spPr>
          <a:xfrm>
            <a:off x="1642188" y="1227143"/>
            <a:ext cx="1577094" cy="369332"/>
          </a:xfrm>
          <a:prstGeom prst="rect">
            <a:avLst/>
          </a:prstGeom>
          <a:noFill/>
        </p:spPr>
        <p:txBody>
          <a:bodyPr wrap="square">
            <a:spAutoFit/>
          </a:bodyPr>
          <a:lstStyle/>
          <a:p>
            <a:r>
              <a:rPr lang="en-US" dirty="0">
                <a:solidFill>
                  <a:schemeClr val="tx1">
                    <a:lumMod val="75000"/>
                    <a:lumOff val="25000"/>
                  </a:schemeClr>
                </a:solidFill>
              </a:rPr>
              <a:t>Roger Iskrenov</a:t>
            </a:r>
            <a:endParaRPr lang="en-DE" dirty="0">
              <a:solidFill>
                <a:schemeClr val="tx1">
                  <a:lumMod val="75000"/>
                  <a:lumOff val="25000"/>
                </a:schemeClr>
              </a:solidFill>
            </a:endParaRPr>
          </a:p>
        </p:txBody>
      </p:sp>
      <p:sp>
        <p:nvSpPr>
          <p:cNvPr id="50" name="TextBox 49">
            <a:extLst>
              <a:ext uri="{FF2B5EF4-FFF2-40B4-BE49-F238E27FC236}">
                <a16:creationId xmlns:a16="http://schemas.microsoft.com/office/drawing/2014/main" id="{B1C43DF3-72CF-4B7B-98F7-EE10004E4FAF}"/>
              </a:ext>
            </a:extLst>
          </p:cNvPr>
          <p:cNvSpPr txBox="1"/>
          <p:nvPr/>
        </p:nvSpPr>
        <p:spPr>
          <a:xfrm>
            <a:off x="5311541" y="1370847"/>
            <a:ext cx="5238271" cy="954107"/>
          </a:xfrm>
          <a:prstGeom prst="rect">
            <a:avLst/>
          </a:prstGeom>
          <a:noFill/>
        </p:spPr>
        <p:txBody>
          <a:bodyPr wrap="square">
            <a:spAutoFit/>
          </a:bodyPr>
          <a:lstStyle/>
          <a:p>
            <a:r>
              <a:rPr lang="de-DE" sz="1400" b="1" dirty="0"/>
              <a:t>Certifications &amp; Training:</a:t>
            </a:r>
            <a:endParaRPr lang="de-DE" sz="1400" dirty="0"/>
          </a:p>
          <a:p>
            <a:pPr>
              <a:buFont typeface="Arial" panose="020B0604020202020204" pitchFamily="34" charset="0"/>
              <a:buChar char="•"/>
            </a:pPr>
            <a:r>
              <a:rPr lang="de-DE" sz="1400" dirty="0"/>
              <a:t>Licensed Massage Therapist (LMT)</a:t>
            </a:r>
          </a:p>
          <a:p>
            <a:pPr>
              <a:buFont typeface="Arial" panose="020B0604020202020204" pitchFamily="34" charset="0"/>
              <a:buChar char="•"/>
            </a:pPr>
            <a:r>
              <a:rPr lang="de-DE" sz="1400" dirty="0"/>
              <a:t>Certified Yoga Instructor (RYT-500)</a:t>
            </a:r>
          </a:p>
          <a:p>
            <a:pPr>
              <a:buFont typeface="Arial" panose="020B0604020202020204" pitchFamily="34" charset="0"/>
              <a:buChar char="•"/>
            </a:pPr>
            <a:r>
              <a:rPr lang="de-DE" sz="1400" dirty="0"/>
              <a:t>Specializations: Deep Tissue, Myofascial Release, Thai Yoga Massage</a:t>
            </a:r>
          </a:p>
        </p:txBody>
      </p:sp>
      <p:sp>
        <p:nvSpPr>
          <p:cNvPr id="52" name="Rectangle: Rounded Corners 51">
            <a:extLst>
              <a:ext uri="{FF2B5EF4-FFF2-40B4-BE49-F238E27FC236}">
                <a16:creationId xmlns:a16="http://schemas.microsoft.com/office/drawing/2014/main" id="{6B451B2D-F7E8-49BB-B97F-669E8EE6C27F}"/>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Services</a:t>
            </a:r>
            <a:endParaRPr lang="en-DE" sz="2400" b="1" dirty="0">
              <a:solidFill>
                <a:schemeClr val="bg1"/>
              </a:solidFill>
            </a:endParaRPr>
          </a:p>
        </p:txBody>
      </p:sp>
      <p:sp>
        <p:nvSpPr>
          <p:cNvPr id="53" name="Rectangle 52">
            <a:extLst>
              <a:ext uri="{FF2B5EF4-FFF2-40B4-BE49-F238E27FC236}">
                <a16:creationId xmlns:a16="http://schemas.microsoft.com/office/drawing/2014/main" id="{BA119275-1AC9-4643-8846-74B432838CD0}"/>
              </a:ext>
            </a:extLst>
          </p:cNvPr>
          <p:cNvSpPr/>
          <p:nvPr/>
        </p:nvSpPr>
        <p:spPr>
          <a:xfrm>
            <a:off x="-19668" y="4029173"/>
            <a:ext cx="12061066" cy="1362393"/>
          </a:xfrm>
          <a:prstGeom prst="rect">
            <a:avLst/>
          </a:prstGeom>
          <a:solidFill>
            <a:srgbClr val="B1317A"/>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5" name="TextBox 54">
            <a:extLst>
              <a:ext uri="{FF2B5EF4-FFF2-40B4-BE49-F238E27FC236}">
                <a16:creationId xmlns:a16="http://schemas.microsoft.com/office/drawing/2014/main" id="{96A3E4DE-4613-4148-9495-6C6041AE0E9B}"/>
              </a:ext>
            </a:extLst>
          </p:cNvPr>
          <p:cNvSpPr txBox="1"/>
          <p:nvPr/>
        </p:nvSpPr>
        <p:spPr>
          <a:xfrm>
            <a:off x="5507908" y="3688850"/>
            <a:ext cx="882917" cy="369332"/>
          </a:xfrm>
          <a:prstGeom prst="rect">
            <a:avLst/>
          </a:prstGeom>
          <a:noFill/>
        </p:spPr>
        <p:txBody>
          <a:bodyPr wrap="square">
            <a:spAutoFit/>
          </a:bodyPr>
          <a:lstStyle/>
          <a:p>
            <a:r>
              <a:rPr lang="en-US" sz="1800" b="1" dirty="0">
                <a:solidFill>
                  <a:schemeClr val="bg1"/>
                </a:solidFill>
              </a:rPr>
              <a:t>Gallery</a:t>
            </a:r>
            <a:endParaRPr lang="en-DE" dirty="0"/>
          </a:p>
        </p:txBody>
      </p:sp>
      <p:pic>
        <p:nvPicPr>
          <p:cNvPr id="57" name="Picture 56">
            <a:extLst>
              <a:ext uri="{FF2B5EF4-FFF2-40B4-BE49-F238E27FC236}">
                <a16:creationId xmlns:a16="http://schemas.microsoft.com/office/drawing/2014/main" id="{93F28CF2-8056-4663-88DC-4EC124DD7A4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601325" y="4058182"/>
            <a:ext cx="2270148" cy="1276958"/>
          </a:xfrm>
          <a:prstGeom prst="rect">
            <a:avLst/>
          </a:prstGeom>
          <a:ln>
            <a:solidFill>
              <a:schemeClr val="tx1"/>
            </a:solidFill>
          </a:ln>
        </p:spPr>
      </p:pic>
      <p:pic>
        <p:nvPicPr>
          <p:cNvPr id="59" name="Picture 58">
            <a:extLst>
              <a:ext uri="{FF2B5EF4-FFF2-40B4-BE49-F238E27FC236}">
                <a16:creationId xmlns:a16="http://schemas.microsoft.com/office/drawing/2014/main" id="{E73A9DFB-8E48-4E69-AA1C-A6B3D3E228C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35977" y="4058372"/>
            <a:ext cx="1284292" cy="1284292"/>
          </a:xfrm>
          <a:prstGeom prst="rect">
            <a:avLst/>
          </a:prstGeom>
          <a:ln>
            <a:solidFill>
              <a:schemeClr val="tx1"/>
            </a:solidFill>
          </a:ln>
        </p:spPr>
      </p:pic>
      <p:pic>
        <p:nvPicPr>
          <p:cNvPr id="61" name="Picture 60">
            <a:extLst>
              <a:ext uri="{FF2B5EF4-FFF2-40B4-BE49-F238E27FC236}">
                <a16:creationId xmlns:a16="http://schemas.microsoft.com/office/drawing/2014/main" id="{4BBA2F93-AC31-4C18-A6E3-FCF696C48C4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84767" y="4063043"/>
            <a:ext cx="1284293" cy="1284293"/>
          </a:xfrm>
          <a:prstGeom prst="rect">
            <a:avLst/>
          </a:prstGeom>
          <a:ln>
            <a:solidFill>
              <a:schemeClr val="tx1"/>
            </a:solidFill>
          </a:ln>
        </p:spPr>
      </p:pic>
      <p:pic>
        <p:nvPicPr>
          <p:cNvPr id="62" name="Picture 61">
            <a:extLst>
              <a:ext uri="{FF2B5EF4-FFF2-40B4-BE49-F238E27FC236}">
                <a16:creationId xmlns:a16="http://schemas.microsoft.com/office/drawing/2014/main" id="{CF8A9CCF-8A33-413A-A7A5-A03285E159E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30913" y="4050658"/>
            <a:ext cx="2270148" cy="1276958"/>
          </a:xfrm>
          <a:prstGeom prst="rect">
            <a:avLst/>
          </a:prstGeom>
          <a:ln>
            <a:solidFill>
              <a:schemeClr val="tx1"/>
            </a:solidFill>
          </a:ln>
        </p:spPr>
      </p:pic>
      <p:pic>
        <p:nvPicPr>
          <p:cNvPr id="63" name="Picture 62">
            <a:extLst>
              <a:ext uri="{FF2B5EF4-FFF2-40B4-BE49-F238E27FC236}">
                <a16:creationId xmlns:a16="http://schemas.microsoft.com/office/drawing/2014/main" id="{D4FDEB89-AD64-4064-A64D-D26C7C98E17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903739" y="4050848"/>
            <a:ext cx="1284292" cy="1284292"/>
          </a:xfrm>
          <a:prstGeom prst="rect">
            <a:avLst/>
          </a:prstGeom>
          <a:ln>
            <a:solidFill>
              <a:schemeClr val="tx1"/>
            </a:solidFill>
          </a:ln>
        </p:spPr>
      </p:pic>
      <p:pic>
        <p:nvPicPr>
          <p:cNvPr id="64" name="Picture 63">
            <a:extLst>
              <a:ext uri="{FF2B5EF4-FFF2-40B4-BE49-F238E27FC236}">
                <a16:creationId xmlns:a16="http://schemas.microsoft.com/office/drawing/2014/main" id="{0C57FEA9-FA1B-45B7-A768-119DA10B5CC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252529" y="4055519"/>
            <a:ext cx="1284293" cy="1284293"/>
          </a:xfrm>
          <a:prstGeom prst="rect">
            <a:avLst/>
          </a:prstGeom>
          <a:ln>
            <a:solidFill>
              <a:schemeClr val="tx1"/>
            </a:solidFill>
          </a:ln>
        </p:spPr>
      </p:pic>
      <p:pic>
        <p:nvPicPr>
          <p:cNvPr id="65" name="Picture 64">
            <a:extLst>
              <a:ext uri="{FF2B5EF4-FFF2-40B4-BE49-F238E27FC236}">
                <a16:creationId xmlns:a16="http://schemas.microsoft.com/office/drawing/2014/main" id="{B5219DD4-8D4A-4E8F-B2CC-543AC86507A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633558" y="4058182"/>
            <a:ext cx="2270148" cy="1276958"/>
          </a:xfrm>
          <a:prstGeom prst="rect">
            <a:avLst/>
          </a:prstGeom>
          <a:ln>
            <a:solidFill>
              <a:schemeClr val="tx1"/>
            </a:solidFill>
          </a:ln>
        </p:spPr>
      </p:pic>
      <p:pic>
        <p:nvPicPr>
          <p:cNvPr id="67" name="Picture 66">
            <a:extLst>
              <a:ext uri="{FF2B5EF4-FFF2-40B4-BE49-F238E27FC236}">
                <a16:creationId xmlns:a16="http://schemas.microsoft.com/office/drawing/2014/main" id="{84F19A72-0B55-4381-95EA-46F84884C2B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317000" y="4063043"/>
            <a:ext cx="1284293" cy="1284293"/>
          </a:xfrm>
          <a:prstGeom prst="rect">
            <a:avLst/>
          </a:prstGeom>
          <a:ln>
            <a:solidFill>
              <a:schemeClr val="tx1"/>
            </a:solidFill>
          </a:ln>
        </p:spPr>
      </p:pic>
      <p:sp>
        <p:nvSpPr>
          <p:cNvPr id="54" name="TextBox 53">
            <a:extLst>
              <a:ext uri="{FF2B5EF4-FFF2-40B4-BE49-F238E27FC236}">
                <a16:creationId xmlns:a16="http://schemas.microsoft.com/office/drawing/2014/main" id="{6916965D-710C-4B45-8CA6-4E5039F9AA70}"/>
              </a:ext>
            </a:extLst>
          </p:cNvPr>
          <p:cNvSpPr txBox="1"/>
          <p:nvPr/>
        </p:nvSpPr>
        <p:spPr>
          <a:xfrm>
            <a:off x="3405222" y="2392527"/>
            <a:ext cx="7022262" cy="954107"/>
          </a:xfrm>
          <a:prstGeom prst="rect">
            <a:avLst/>
          </a:prstGeom>
          <a:noFill/>
        </p:spPr>
        <p:txBody>
          <a:bodyPr wrap="square">
            <a:spAutoFit/>
          </a:bodyPr>
          <a:lstStyle/>
          <a:p>
            <a:r>
              <a:rPr lang="en-US" sz="1400" dirty="0">
                <a:solidFill>
                  <a:schemeClr val="tx1">
                    <a:lumMod val="75000"/>
                    <a:lumOff val="25000"/>
                  </a:schemeClr>
                </a:solidFill>
              </a:rPr>
              <a:t>"Hi, I’m a certified massage therapist and personal yoga trainer with over 10 years of experience helping clients achieve balance, relaxation, and well-being. My holistic approach combines therapeutic massage techniques with personalized yoga sessions to bring harmony to body and mind."</a:t>
            </a:r>
            <a:endParaRPr lang="en-DE" sz="1400" dirty="0">
              <a:solidFill>
                <a:schemeClr val="tx1">
                  <a:lumMod val="75000"/>
                  <a:lumOff val="25000"/>
                </a:schemeClr>
              </a:solidFill>
            </a:endParaRPr>
          </a:p>
        </p:txBody>
      </p:sp>
      <p:sp>
        <p:nvSpPr>
          <p:cNvPr id="28" name="Rectangle 27">
            <a:extLst>
              <a:ext uri="{FF2B5EF4-FFF2-40B4-BE49-F238E27FC236}">
                <a16:creationId xmlns:a16="http://schemas.microsoft.com/office/drawing/2014/main" id="{C222D3D2-CFD2-4C1B-99AA-A430D7F8D493}"/>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29" name="Picture 28">
            <a:extLst>
              <a:ext uri="{FF2B5EF4-FFF2-40B4-BE49-F238E27FC236}">
                <a16:creationId xmlns:a16="http://schemas.microsoft.com/office/drawing/2014/main" id="{0341B4AE-4FAD-4286-A4DE-8E7722E8692D}"/>
              </a:ext>
            </a:extLst>
          </p:cNvPr>
          <p:cNvPicPr>
            <a:picLocks noChangeAspect="1"/>
          </p:cNvPicPr>
          <p:nvPr/>
        </p:nvPicPr>
        <p:blipFill>
          <a:blip r:embed="rId10"/>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30" name="Rectangle 29">
            <a:extLst>
              <a:ext uri="{FF2B5EF4-FFF2-40B4-BE49-F238E27FC236}">
                <a16:creationId xmlns:a16="http://schemas.microsoft.com/office/drawing/2014/main" id="{1496C43E-EA56-4EDD-A263-B220CC593DF7}"/>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35" name="Rectangle 34">
            <a:extLst>
              <a:ext uri="{FF2B5EF4-FFF2-40B4-BE49-F238E27FC236}">
                <a16:creationId xmlns:a16="http://schemas.microsoft.com/office/drawing/2014/main" id="{57661843-DA9D-41C8-9966-27C30E5FA9CF}"/>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36" name="Rectangle 35">
            <a:extLst>
              <a:ext uri="{FF2B5EF4-FFF2-40B4-BE49-F238E27FC236}">
                <a16:creationId xmlns:a16="http://schemas.microsoft.com/office/drawing/2014/main" id="{65FCA6BF-33EB-4D08-A606-56C0CD706302}"/>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37" name="Rectangle 36">
            <a:extLst>
              <a:ext uri="{FF2B5EF4-FFF2-40B4-BE49-F238E27FC236}">
                <a16:creationId xmlns:a16="http://schemas.microsoft.com/office/drawing/2014/main" id="{5A4DFD23-39C3-4BDE-813A-0ADE3F825717}"/>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8" name="Rectangle 37">
            <a:extLst>
              <a:ext uri="{FF2B5EF4-FFF2-40B4-BE49-F238E27FC236}">
                <a16:creationId xmlns:a16="http://schemas.microsoft.com/office/drawing/2014/main" id="{02D7580B-3CB8-4786-AE2D-CAE24974C4D4}"/>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F895729E-B4CC-4FE0-9AB4-68D8BFFBCD39}"/>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66" name="Picture 65">
            <a:extLst>
              <a:ext uri="{FF2B5EF4-FFF2-40B4-BE49-F238E27FC236}">
                <a16:creationId xmlns:a16="http://schemas.microsoft.com/office/drawing/2014/main" id="{C151CCCC-35F0-4C14-A3EC-3E92F2A096B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968210" y="4058372"/>
            <a:ext cx="1284292" cy="1284292"/>
          </a:xfrm>
          <a:prstGeom prst="rect">
            <a:avLst/>
          </a:prstGeom>
          <a:ln>
            <a:solidFill>
              <a:schemeClr val="tx1"/>
            </a:solidFill>
          </a:ln>
        </p:spPr>
      </p:pic>
      <p:sp>
        <p:nvSpPr>
          <p:cNvPr id="56" name="Rectangle 55">
            <a:extLst>
              <a:ext uri="{FF2B5EF4-FFF2-40B4-BE49-F238E27FC236}">
                <a16:creationId xmlns:a16="http://schemas.microsoft.com/office/drawing/2014/main" id="{22B83674-7CBD-4B0F-96A0-1AAFA1796E36}"/>
              </a:ext>
            </a:extLst>
          </p:cNvPr>
          <p:cNvSpPr/>
          <p:nvPr/>
        </p:nvSpPr>
        <p:spPr>
          <a:xfrm>
            <a:off x="1344006" y="8230595"/>
            <a:ext cx="9451064"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58" name="Rectangle: Rounded Corners 57">
            <a:extLst>
              <a:ext uri="{FF2B5EF4-FFF2-40B4-BE49-F238E27FC236}">
                <a16:creationId xmlns:a16="http://schemas.microsoft.com/office/drawing/2014/main" id="{510C382A-A5D6-4045-BB31-2A71949B5FA6}"/>
              </a:ext>
            </a:extLst>
          </p:cNvPr>
          <p:cNvSpPr/>
          <p:nvPr/>
        </p:nvSpPr>
        <p:spPr>
          <a:xfrm>
            <a:off x="1344343" y="822901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60" name="Rectangle 59">
            <a:extLst>
              <a:ext uri="{FF2B5EF4-FFF2-40B4-BE49-F238E27FC236}">
                <a16:creationId xmlns:a16="http://schemas.microsoft.com/office/drawing/2014/main" id="{3F89BF47-96BC-4390-A161-4C3BA24FA094}"/>
              </a:ext>
            </a:extLst>
          </p:cNvPr>
          <p:cNvSpPr/>
          <p:nvPr/>
        </p:nvSpPr>
        <p:spPr>
          <a:xfrm>
            <a:off x="1396930" y="887749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68" name="Rectangle 67">
            <a:extLst>
              <a:ext uri="{FF2B5EF4-FFF2-40B4-BE49-F238E27FC236}">
                <a16:creationId xmlns:a16="http://schemas.microsoft.com/office/drawing/2014/main" id="{482446D8-911C-417C-B07F-B209B55D3DF0}"/>
              </a:ext>
            </a:extLst>
          </p:cNvPr>
          <p:cNvSpPr/>
          <p:nvPr/>
        </p:nvSpPr>
        <p:spPr>
          <a:xfrm>
            <a:off x="1396930" y="913691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69" name="Rectangle 68">
            <a:extLst>
              <a:ext uri="{FF2B5EF4-FFF2-40B4-BE49-F238E27FC236}">
                <a16:creationId xmlns:a16="http://schemas.microsoft.com/office/drawing/2014/main" id="{C6B7DD1C-0E22-44E8-8972-7003836CEBAA}"/>
              </a:ext>
            </a:extLst>
          </p:cNvPr>
          <p:cNvSpPr/>
          <p:nvPr/>
        </p:nvSpPr>
        <p:spPr>
          <a:xfrm>
            <a:off x="1396930" y="939633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70" name="TextBox 69">
            <a:extLst>
              <a:ext uri="{FF2B5EF4-FFF2-40B4-BE49-F238E27FC236}">
                <a16:creationId xmlns:a16="http://schemas.microsoft.com/office/drawing/2014/main" id="{0D7244C8-2E80-4608-A745-252810AA6215}"/>
              </a:ext>
            </a:extLst>
          </p:cNvPr>
          <p:cNvSpPr txBox="1"/>
          <p:nvPr/>
        </p:nvSpPr>
        <p:spPr>
          <a:xfrm>
            <a:off x="4306868" y="830032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71" name="TextBox 70">
            <a:extLst>
              <a:ext uri="{FF2B5EF4-FFF2-40B4-BE49-F238E27FC236}">
                <a16:creationId xmlns:a16="http://schemas.microsoft.com/office/drawing/2014/main" id="{1586EFBF-8E18-476C-A34D-41780A9BBD02}"/>
              </a:ext>
            </a:extLst>
          </p:cNvPr>
          <p:cNvSpPr txBox="1"/>
          <p:nvPr/>
        </p:nvSpPr>
        <p:spPr>
          <a:xfrm>
            <a:off x="7678685" y="8931792"/>
            <a:ext cx="3116385" cy="3662541"/>
          </a:xfrm>
          <a:prstGeom prst="rect">
            <a:avLst/>
          </a:prstGeom>
          <a:noFill/>
        </p:spPr>
        <p:txBody>
          <a:bodyPr wrap="square">
            <a:spAutoFit/>
          </a:bodyPr>
          <a:lstStyle/>
          <a:p>
            <a:r>
              <a:rPr lang="en-US" sz="1600" dirty="0">
                <a:solidFill>
                  <a:schemeClr val="bg2">
                    <a:lumMod val="25000"/>
                  </a:schemeClr>
                </a:solidFill>
              </a:rPr>
              <a:t>Experience the ancient art of Thai massage. A therapeutic practice that combines gentle stretching, acupressure, and rhythmic movements. This full-body treatment promotes flexibility, relieves tension, and restores balance, leaving you refreshed and rejuvenated.</a:t>
            </a:r>
            <a:br>
              <a:rPr lang="en-US" sz="1600" dirty="0">
                <a:solidFill>
                  <a:schemeClr val="bg2">
                    <a:lumMod val="25000"/>
                  </a:schemeClr>
                </a:solidFill>
              </a:rPr>
            </a:br>
            <a:endParaRPr lang="en-US" sz="1600" dirty="0">
              <a:solidFill>
                <a:schemeClr val="bg2">
                  <a:lumMod val="25000"/>
                </a:schemeClr>
              </a:solidFill>
            </a:endParaRPr>
          </a:p>
          <a:p>
            <a:br>
              <a:rPr lang="en-US" sz="1600" dirty="0">
                <a:solidFill>
                  <a:schemeClr val="bg2">
                    <a:lumMod val="25000"/>
                  </a:schemeClr>
                </a:solidFill>
              </a:rPr>
            </a:br>
            <a:br>
              <a:rPr lang="en-US" sz="1600" dirty="0">
                <a:solidFill>
                  <a:schemeClr val="bg2">
                    <a:lumMod val="25000"/>
                  </a:schemeClr>
                </a:solidFill>
              </a:rPr>
            </a:br>
            <a:r>
              <a:rPr lang="en-US" sz="1600" dirty="0">
                <a:solidFill>
                  <a:schemeClr val="bg2">
                    <a:lumMod val="25000"/>
                  </a:schemeClr>
                </a:solidFill>
              </a:rPr>
              <a:t>60 minutes: 25.00 </a:t>
            </a:r>
            <a:r>
              <a:rPr lang="en-DE" sz="1600" b="0" i="0" dirty="0">
                <a:solidFill>
                  <a:schemeClr val="bg2">
                    <a:lumMod val="25000"/>
                  </a:schemeClr>
                </a:solidFill>
                <a:effectLst/>
                <a:latin typeface="Google Sans"/>
              </a:rPr>
              <a:t>€</a:t>
            </a:r>
            <a:r>
              <a:rPr lang="en-US" sz="1600" b="0" i="0" dirty="0">
                <a:solidFill>
                  <a:schemeClr val="bg2">
                    <a:lumMod val="25000"/>
                  </a:schemeClr>
                </a:solidFill>
                <a:effectLst/>
                <a:latin typeface="Google Sans"/>
              </a:rPr>
              <a:t>                         90 minutes: 35.00 </a:t>
            </a:r>
            <a:r>
              <a:rPr lang="en-DE" sz="1600" b="0" i="0" dirty="0">
                <a:solidFill>
                  <a:schemeClr val="bg2">
                    <a:lumMod val="25000"/>
                  </a:schemeClr>
                </a:solidFill>
                <a:effectLst/>
                <a:latin typeface="Google Sans"/>
              </a:rPr>
              <a:t>€</a:t>
            </a:r>
            <a:endParaRPr lang="en-DE" sz="1600" dirty="0">
              <a:solidFill>
                <a:schemeClr val="bg2">
                  <a:lumMod val="25000"/>
                </a:schemeClr>
              </a:solidFill>
            </a:endParaRPr>
          </a:p>
        </p:txBody>
      </p:sp>
      <p:sp>
        <p:nvSpPr>
          <p:cNvPr id="72" name="Rectangle 71">
            <a:extLst>
              <a:ext uri="{FF2B5EF4-FFF2-40B4-BE49-F238E27FC236}">
                <a16:creationId xmlns:a16="http://schemas.microsoft.com/office/drawing/2014/main" id="{BCBC0190-00A5-423E-A131-01E230C5592E}"/>
              </a:ext>
            </a:extLst>
          </p:cNvPr>
          <p:cNvSpPr/>
          <p:nvPr/>
        </p:nvSpPr>
        <p:spPr>
          <a:xfrm>
            <a:off x="1396930" y="965451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73" name="Rectangle 72">
            <a:extLst>
              <a:ext uri="{FF2B5EF4-FFF2-40B4-BE49-F238E27FC236}">
                <a16:creationId xmlns:a16="http://schemas.microsoft.com/office/drawing/2014/main" id="{93F7E72C-244F-4EF3-8425-B704B25BC08A}"/>
              </a:ext>
            </a:extLst>
          </p:cNvPr>
          <p:cNvSpPr/>
          <p:nvPr/>
        </p:nvSpPr>
        <p:spPr>
          <a:xfrm>
            <a:off x="1396930" y="991575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74" name="Rectangle 73">
            <a:extLst>
              <a:ext uri="{FF2B5EF4-FFF2-40B4-BE49-F238E27FC236}">
                <a16:creationId xmlns:a16="http://schemas.microsoft.com/office/drawing/2014/main" id="{104DFA50-E222-4CA5-B2DD-D43CA1E31103}"/>
              </a:ext>
            </a:extLst>
          </p:cNvPr>
          <p:cNvSpPr/>
          <p:nvPr/>
        </p:nvSpPr>
        <p:spPr>
          <a:xfrm>
            <a:off x="1396930" y="1017742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75" name="Rectangle 74">
            <a:extLst>
              <a:ext uri="{FF2B5EF4-FFF2-40B4-BE49-F238E27FC236}">
                <a16:creationId xmlns:a16="http://schemas.microsoft.com/office/drawing/2014/main" id="{769A6B93-BD29-47D9-82F9-6A6857BDD7F5}"/>
              </a:ext>
            </a:extLst>
          </p:cNvPr>
          <p:cNvSpPr/>
          <p:nvPr/>
        </p:nvSpPr>
        <p:spPr>
          <a:xfrm>
            <a:off x="1396930" y="1043536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76" name="Rectangle 75">
            <a:extLst>
              <a:ext uri="{FF2B5EF4-FFF2-40B4-BE49-F238E27FC236}">
                <a16:creationId xmlns:a16="http://schemas.microsoft.com/office/drawing/2014/main" id="{75D2F882-FA52-407B-AF63-4223F5D430A2}"/>
              </a:ext>
            </a:extLst>
          </p:cNvPr>
          <p:cNvSpPr/>
          <p:nvPr/>
        </p:nvSpPr>
        <p:spPr>
          <a:xfrm>
            <a:off x="1396930" y="1069478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77" name="Rectangle 76">
            <a:extLst>
              <a:ext uri="{FF2B5EF4-FFF2-40B4-BE49-F238E27FC236}">
                <a16:creationId xmlns:a16="http://schemas.microsoft.com/office/drawing/2014/main" id="{3747D33F-86A5-4262-B14D-DC5B4A758E2D}"/>
              </a:ext>
            </a:extLst>
          </p:cNvPr>
          <p:cNvSpPr/>
          <p:nvPr/>
        </p:nvSpPr>
        <p:spPr>
          <a:xfrm>
            <a:off x="1396930" y="1095291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78" name="Rectangle 77">
            <a:extLst>
              <a:ext uri="{FF2B5EF4-FFF2-40B4-BE49-F238E27FC236}">
                <a16:creationId xmlns:a16="http://schemas.microsoft.com/office/drawing/2014/main" id="{695F5103-E1DA-4BAB-BEBD-27AEBBCD5858}"/>
              </a:ext>
            </a:extLst>
          </p:cNvPr>
          <p:cNvSpPr/>
          <p:nvPr/>
        </p:nvSpPr>
        <p:spPr>
          <a:xfrm>
            <a:off x="1396930" y="1120338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79" name="Rectangle 78">
            <a:extLst>
              <a:ext uri="{FF2B5EF4-FFF2-40B4-BE49-F238E27FC236}">
                <a16:creationId xmlns:a16="http://schemas.microsoft.com/office/drawing/2014/main" id="{A17480DC-65C0-44EA-8F0A-F867FA2FF9E0}"/>
              </a:ext>
            </a:extLst>
          </p:cNvPr>
          <p:cNvSpPr/>
          <p:nvPr/>
        </p:nvSpPr>
        <p:spPr>
          <a:xfrm>
            <a:off x="1396930" y="1146280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80" name="Rectangle 79">
            <a:extLst>
              <a:ext uri="{FF2B5EF4-FFF2-40B4-BE49-F238E27FC236}">
                <a16:creationId xmlns:a16="http://schemas.microsoft.com/office/drawing/2014/main" id="{0C4871E0-7E38-452E-B39D-39A74712BC66}"/>
              </a:ext>
            </a:extLst>
          </p:cNvPr>
          <p:cNvSpPr/>
          <p:nvPr/>
        </p:nvSpPr>
        <p:spPr>
          <a:xfrm>
            <a:off x="1396930" y="1172548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81" name="Rectangle 80">
            <a:extLst>
              <a:ext uri="{FF2B5EF4-FFF2-40B4-BE49-F238E27FC236}">
                <a16:creationId xmlns:a16="http://schemas.microsoft.com/office/drawing/2014/main" id="{19124C37-05D9-425A-8791-EB5CE21B5FD8}"/>
              </a:ext>
            </a:extLst>
          </p:cNvPr>
          <p:cNvSpPr/>
          <p:nvPr/>
        </p:nvSpPr>
        <p:spPr>
          <a:xfrm>
            <a:off x="1396930" y="1198241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82" name="Rectangle 81">
            <a:extLst>
              <a:ext uri="{FF2B5EF4-FFF2-40B4-BE49-F238E27FC236}">
                <a16:creationId xmlns:a16="http://schemas.microsoft.com/office/drawing/2014/main" id="{ED861526-0D9D-4328-B77B-E3260261EFEF}"/>
              </a:ext>
            </a:extLst>
          </p:cNvPr>
          <p:cNvSpPr/>
          <p:nvPr/>
        </p:nvSpPr>
        <p:spPr>
          <a:xfrm>
            <a:off x="1396930" y="1223933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pic>
        <p:nvPicPr>
          <p:cNvPr id="83" name="Picture 82">
            <a:extLst>
              <a:ext uri="{FF2B5EF4-FFF2-40B4-BE49-F238E27FC236}">
                <a16:creationId xmlns:a16="http://schemas.microsoft.com/office/drawing/2014/main" id="{97BCD432-79E5-46A7-A3A1-203F8DD49B5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11701" y="9266626"/>
            <a:ext cx="2827965" cy="2827965"/>
          </a:xfrm>
          <a:prstGeom prst="rect">
            <a:avLst/>
          </a:prstGeom>
          <a:ln>
            <a:solidFill>
              <a:schemeClr val="tx1">
                <a:lumMod val="50000"/>
                <a:lumOff val="50000"/>
              </a:schemeClr>
            </a:solidFill>
          </a:ln>
        </p:spPr>
      </p:pic>
      <p:sp>
        <p:nvSpPr>
          <p:cNvPr id="84" name="Rectangle: Rounded Corners 83">
            <a:extLst>
              <a:ext uri="{FF2B5EF4-FFF2-40B4-BE49-F238E27FC236}">
                <a16:creationId xmlns:a16="http://schemas.microsoft.com/office/drawing/2014/main" id="{3C75F89D-7FF8-4F21-B19E-5A5652D0A171}"/>
              </a:ext>
            </a:extLst>
          </p:cNvPr>
          <p:cNvSpPr/>
          <p:nvPr/>
        </p:nvSpPr>
        <p:spPr>
          <a:xfrm>
            <a:off x="9633558" y="11922857"/>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
        <p:nvSpPr>
          <p:cNvPr id="85" name="Rectangle: Rounded Corners 84">
            <a:extLst>
              <a:ext uri="{FF2B5EF4-FFF2-40B4-BE49-F238E27FC236}">
                <a16:creationId xmlns:a16="http://schemas.microsoft.com/office/drawing/2014/main" id="{57A0827E-4339-442E-B969-CA03E652A9FF}"/>
              </a:ext>
            </a:extLst>
          </p:cNvPr>
          <p:cNvSpPr/>
          <p:nvPr/>
        </p:nvSpPr>
        <p:spPr>
          <a:xfrm>
            <a:off x="9633558" y="12179781"/>
            <a:ext cx="916254" cy="189266"/>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23" name="Rectangle 22">
            <a:extLst>
              <a:ext uri="{FF2B5EF4-FFF2-40B4-BE49-F238E27FC236}">
                <a16:creationId xmlns:a16="http://schemas.microsoft.com/office/drawing/2014/main" id="{CA60DD0D-1652-44C0-BADB-9889F60309A0}"/>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6" name="Rectangle 85">
            <a:extLst>
              <a:ext uri="{FF2B5EF4-FFF2-40B4-BE49-F238E27FC236}">
                <a16:creationId xmlns:a16="http://schemas.microsoft.com/office/drawing/2014/main" id="{34B38D8D-A477-40BA-BEDA-38AD53663410}"/>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87" name="Rectangle 86">
            <a:extLst>
              <a:ext uri="{FF2B5EF4-FFF2-40B4-BE49-F238E27FC236}">
                <a16:creationId xmlns:a16="http://schemas.microsoft.com/office/drawing/2014/main" id="{1C7D71C1-1A92-41B0-94AA-DC9D4CD82CA8}"/>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Tree>
    <p:extLst>
      <p:ext uri="{BB962C8B-B14F-4D97-AF65-F5344CB8AC3E}">
        <p14:creationId xmlns:p14="http://schemas.microsoft.com/office/powerpoint/2010/main" val="171711808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13" name="Rectangle 12">
            <a:extLst>
              <a:ext uri="{FF2B5EF4-FFF2-40B4-BE49-F238E27FC236}">
                <a16:creationId xmlns:a16="http://schemas.microsoft.com/office/drawing/2014/main" id="{EDDA13EA-D708-4509-B97B-92E0A162E26B}"/>
              </a:ext>
            </a:extLst>
          </p:cNvPr>
          <p:cNvSpPr/>
          <p:nvPr/>
        </p:nvSpPr>
        <p:spPr>
          <a:xfrm>
            <a:off x="1344006" y="1848845"/>
            <a:ext cx="9451064"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53" name="Rectangle: Rounded Corners 52">
            <a:extLst>
              <a:ext uri="{FF2B5EF4-FFF2-40B4-BE49-F238E27FC236}">
                <a16:creationId xmlns:a16="http://schemas.microsoft.com/office/drawing/2014/main" id="{D3D64338-7803-40B7-84D3-706E6DB2408B}"/>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55" name="Rectangle 54">
            <a:extLst>
              <a:ext uri="{FF2B5EF4-FFF2-40B4-BE49-F238E27FC236}">
                <a16:creationId xmlns:a16="http://schemas.microsoft.com/office/drawing/2014/main" id="{D950628A-91F1-4313-8FEC-65B18EF3A580}"/>
              </a:ext>
            </a:extLst>
          </p:cNvPr>
          <p:cNvSpPr/>
          <p:nvPr/>
        </p:nvSpPr>
        <p:spPr>
          <a:xfrm>
            <a:off x="1396930" y="249574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67" name="Rectangle 66">
            <a:extLst>
              <a:ext uri="{FF2B5EF4-FFF2-40B4-BE49-F238E27FC236}">
                <a16:creationId xmlns:a16="http://schemas.microsoft.com/office/drawing/2014/main" id="{5F3CB10A-9321-464F-BD95-9D359BEE05E9}"/>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68" name="Rectangle 67">
            <a:extLst>
              <a:ext uri="{FF2B5EF4-FFF2-40B4-BE49-F238E27FC236}">
                <a16:creationId xmlns:a16="http://schemas.microsoft.com/office/drawing/2014/main" id="{412B2074-1994-4F2C-B7C0-D4C516E3FD2B}"/>
              </a:ext>
            </a:extLst>
          </p:cNvPr>
          <p:cNvSpPr/>
          <p:nvPr/>
        </p:nvSpPr>
        <p:spPr>
          <a:xfrm>
            <a:off x="1396930" y="301458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100" name="TextBox 99">
            <a:extLst>
              <a:ext uri="{FF2B5EF4-FFF2-40B4-BE49-F238E27FC236}">
                <a16:creationId xmlns:a16="http://schemas.microsoft.com/office/drawing/2014/main" id="{08202F7C-4EB7-46E8-8A94-87241F742BFA}"/>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102" name="TextBox 101">
            <a:extLst>
              <a:ext uri="{FF2B5EF4-FFF2-40B4-BE49-F238E27FC236}">
                <a16:creationId xmlns:a16="http://schemas.microsoft.com/office/drawing/2014/main" id="{CF9499AF-61CE-4326-A2B0-2EE64BE37CF7}"/>
              </a:ext>
            </a:extLst>
          </p:cNvPr>
          <p:cNvSpPr txBox="1"/>
          <p:nvPr/>
        </p:nvSpPr>
        <p:spPr>
          <a:xfrm>
            <a:off x="7678685" y="2550042"/>
            <a:ext cx="3116385" cy="3539430"/>
          </a:xfrm>
          <a:prstGeom prst="rect">
            <a:avLst/>
          </a:prstGeom>
          <a:noFill/>
        </p:spPr>
        <p:txBody>
          <a:bodyPr wrap="square">
            <a:spAutoFit/>
          </a:bodyPr>
          <a:lstStyle/>
          <a:p>
            <a:r>
              <a:rPr lang="en-US" sz="1600" dirty="0">
                <a:solidFill>
                  <a:schemeClr val="bg2">
                    <a:lumMod val="25000"/>
                  </a:schemeClr>
                </a:solidFill>
              </a:rPr>
              <a:t>Experience the ancient art of Thai massage. A therapeutic practice that combines gentle stretching, acupressure, and rhythmic movements. This full-body treatment promotes flexibility, relieves tension, and restores balance, leaving you refreshed and rejuvenated.</a:t>
            </a:r>
            <a:br>
              <a:rPr lang="en-US" sz="1600" dirty="0">
                <a:solidFill>
                  <a:schemeClr val="bg2">
                    <a:lumMod val="25000"/>
                  </a:schemeClr>
                </a:solidFill>
              </a:rPr>
            </a:br>
            <a:endParaRPr lang="en-US" sz="1600" dirty="0">
              <a:solidFill>
                <a:schemeClr val="bg2">
                  <a:lumMod val="25000"/>
                </a:schemeClr>
              </a:solidFill>
            </a:endParaRPr>
          </a:p>
          <a:p>
            <a:br>
              <a:rPr lang="en-US" sz="1600" dirty="0">
                <a:solidFill>
                  <a:schemeClr val="bg2">
                    <a:lumMod val="25000"/>
                  </a:schemeClr>
                </a:solidFill>
              </a:rPr>
            </a:br>
            <a:r>
              <a:rPr lang="en-US" sz="1600" dirty="0">
                <a:solidFill>
                  <a:schemeClr val="bg2">
                    <a:lumMod val="25000"/>
                  </a:schemeClr>
                </a:solidFill>
              </a:rPr>
              <a:t>  60 minutes: 25.00 </a:t>
            </a:r>
            <a:r>
              <a:rPr lang="en-DE" sz="1600" b="0" i="0" dirty="0">
                <a:solidFill>
                  <a:schemeClr val="bg2">
                    <a:lumMod val="25000"/>
                  </a:schemeClr>
                </a:solidFill>
                <a:effectLst/>
                <a:latin typeface="Google Sans"/>
              </a:rPr>
              <a:t>€</a:t>
            </a:r>
            <a:r>
              <a:rPr lang="en-US" sz="1600" b="0" i="0" dirty="0">
                <a:solidFill>
                  <a:schemeClr val="bg2">
                    <a:lumMod val="25000"/>
                  </a:schemeClr>
                </a:solidFill>
                <a:effectLst/>
                <a:latin typeface="Google Sans"/>
              </a:rPr>
              <a:t>                           </a:t>
            </a:r>
            <a:br>
              <a:rPr lang="en-US" sz="1600" b="0" i="0" dirty="0">
                <a:solidFill>
                  <a:schemeClr val="bg2">
                    <a:lumMod val="25000"/>
                  </a:schemeClr>
                </a:solidFill>
                <a:effectLst/>
                <a:latin typeface="Google Sans"/>
              </a:rPr>
            </a:br>
            <a:r>
              <a:rPr lang="en-US" sz="1600" b="0" i="0" dirty="0">
                <a:solidFill>
                  <a:schemeClr val="bg2">
                    <a:lumMod val="25000"/>
                  </a:schemeClr>
                </a:solidFill>
                <a:effectLst/>
                <a:latin typeface="Google Sans"/>
              </a:rPr>
              <a:t>  90 minutes: 35.00 </a:t>
            </a:r>
            <a:r>
              <a:rPr lang="en-DE" sz="1600" b="0" i="0" dirty="0">
                <a:solidFill>
                  <a:schemeClr val="bg2">
                    <a:lumMod val="25000"/>
                  </a:schemeClr>
                </a:solidFill>
                <a:effectLst/>
                <a:latin typeface="Google Sans"/>
              </a:rPr>
              <a:t>€</a:t>
            </a:r>
            <a:br>
              <a:rPr lang="en-US" sz="1600" b="0" i="0" dirty="0">
                <a:solidFill>
                  <a:schemeClr val="bg2">
                    <a:lumMod val="25000"/>
                  </a:schemeClr>
                </a:solidFill>
                <a:effectLst/>
                <a:latin typeface="Google Sans"/>
              </a:rPr>
            </a:br>
            <a:r>
              <a:rPr lang="en-US" sz="1600" b="0" i="0" dirty="0">
                <a:solidFill>
                  <a:schemeClr val="bg2">
                    <a:lumMod val="25000"/>
                  </a:schemeClr>
                </a:solidFill>
                <a:effectLst/>
                <a:latin typeface="Google Sans"/>
              </a:rPr>
              <a:t>120 minutes: 45.00 </a:t>
            </a:r>
            <a:r>
              <a:rPr lang="en-DE" sz="1600" b="0" i="0" dirty="0">
                <a:solidFill>
                  <a:schemeClr val="bg2">
                    <a:lumMod val="25000"/>
                  </a:schemeClr>
                </a:solidFill>
                <a:effectLst/>
                <a:latin typeface="Google Sans"/>
              </a:rPr>
              <a:t>€</a:t>
            </a:r>
            <a:endParaRPr lang="en-DE" sz="1600" dirty="0">
              <a:solidFill>
                <a:schemeClr val="bg2">
                  <a:lumMod val="25000"/>
                </a:schemeClr>
              </a:solidFill>
            </a:endParaRPr>
          </a:p>
        </p:txBody>
      </p:sp>
      <p:sp>
        <p:nvSpPr>
          <p:cNvPr id="103" name="Rectangle 102">
            <a:extLst>
              <a:ext uri="{FF2B5EF4-FFF2-40B4-BE49-F238E27FC236}">
                <a16:creationId xmlns:a16="http://schemas.microsoft.com/office/drawing/2014/main" id="{4FBE5555-9769-4ED6-A2F6-1F43B993B3A6}"/>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104" name="Rectangle 103">
            <a:extLst>
              <a:ext uri="{FF2B5EF4-FFF2-40B4-BE49-F238E27FC236}">
                <a16:creationId xmlns:a16="http://schemas.microsoft.com/office/drawing/2014/main" id="{D8D83A55-138A-4BA7-B3E6-7515C17359EA}"/>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105" name="Rectangle 104">
            <a:extLst>
              <a:ext uri="{FF2B5EF4-FFF2-40B4-BE49-F238E27FC236}">
                <a16:creationId xmlns:a16="http://schemas.microsoft.com/office/drawing/2014/main" id="{E4EE3B1A-DD0B-441A-B2A5-142E8133A816}"/>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106" name="Rectangle 105">
            <a:extLst>
              <a:ext uri="{FF2B5EF4-FFF2-40B4-BE49-F238E27FC236}">
                <a16:creationId xmlns:a16="http://schemas.microsoft.com/office/drawing/2014/main" id="{E8E20C5B-4FDA-41CC-BB28-109CE945A407}"/>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107" name="Rectangle 106">
            <a:extLst>
              <a:ext uri="{FF2B5EF4-FFF2-40B4-BE49-F238E27FC236}">
                <a16:creationId xmlns:a16="http://schemas.microsoft.com/office/drawing/2014/main" id="{CE3EE934-E119-46DA-9DAA-1B8D8C3B263F}"/>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108" name="Rectangle 107">
            <a:extLst>
              <a:ext uri="{FF2B5EF4-FFF2-40B4-BE49-F238E27FC236}">
                <a16:creationId xmlns:a16="http://schemas.microsoft.com/office/drawing/2014/main" id="{6663DB28-14CB-422B-8013-DEDE68E9E0F0}"/>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109" name="Rectangle 108">
            <a:extLst>
              <a:ext uri="{FF2B5EF4-FFF2-40B4-BE49-F238E27FC236}">
                <a16:creationId xmlns:a16="http://schemas.microsoft.com/office/drawing/2014/main" id="{DAA9E9E3-3362-4B8B-9268-0A4279C04364}"/>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110" name="Rectangle 109">
            <a:extLst>
              <a:ext uri="{FF2B5EF4-FFF2-40B4-BE49-F238E27FC236}">
                <a16:creationId xmlns:a16="http://schemas.microsoft.com/office/drawing/2014/main" id="{6A1E32EB-C3DE-4001-83AF-E0E6ED5934C9}"/>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111" name="Rectangle 110">
            <a:extLst>
              <a:ext uri="{FF2B5EF4-FFF2-40B4-BE49-F238E27FC236}">
                <a16:creationId xmlns:a16="http://schemas.microsoft.com/office/drawing/2014/main" id="{C4153ECB-8838-43C7-B98C-8FDF3F1EAF70}"/>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112" name="Rectangle 111">
            <a:extLst>
              <a:ext uri="{FF2B5EF4-FFF2-40B4-BE49-F238E27FC236}">
                <a16:creationId xmlns:a16="http://schemas.microsoft.com/office/drawing/2014/main" id="{DB5E0108-2DB6-40A1-95C7-FCE0DF395FA2}"/>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113" name="Rectangle 112">
            <a:extLst>
              <a:ext uri="{FF2B5EF4-FFF2-40B4-BE49-F238E27FC236}">
                <a16:creationId xmlns:a16="http://schemas.microsoft.com/office/drawing/2014/main" id="{9AD07991-1E88-4480-B598-58AD42C7E796}"/>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pic>
        <p:nvPicPr>
          <p:cNvPr id="114" name="Picture 113">
            <a:extLst>
              <a:ext uri="{FF2B5EF4-FFF2-40B4-BE49-F238E27FC236}">
                <a16:creationId xmlns:a16="http://schemas.microsoft.com/office/drawing/2014/main" id="{C84A6535-9984-4708-BD74-730AC8D4DF7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1701" y="2884876"/>
            <a:ext cx="2827965" cy="2827965"/>
          </a:xfrm>
          <a:prstGeom prst="rect">
            <a:avLst/>
          </a:prstGeom>
          <a:ln>
            <a:solidFill>
              <a:schemeClr val="tx1">
                <a:lumMod val="50000"/>
                <a:lumOff val="50000"/>
              </a:schemeClr>
            </a:solidFill>
          </a:ln>
        </p:spPr>
      </p:pic>
      <p:sp>
        <p:nvSpPr>
          <p:cNvPr id="44" name="Rectangle 43">
            <a:extLst>
              <a:ext uri="{FF2B5EF4-FFF2-40B4-BE49-F238E27FC236}">
                <a16:creationId xmlns:a16="http://schemas.microsoft.com/office/drawing/2014/main" id="{65A315F1-7D95-4822-B194-EDAD72665A48}"/>
              </a:ext>
            </a:extLst>
          </p:cNvPr>
          <p:cNvSpPr/>
          <p:nvPr/>
        </p:nvSpPr>
        <p:spPr>
          <a:xfrm>
            <a:off x="-29638" y="-6361410"/>
            <a:ext cx="12078618" cy="2748507"/>
          </a:xfrm>
          <a:prstGeom prst="rect">
            <a:avLst/>
          </a:prstGeom>
          <a:solidFill>
            <a:srgbClr val="FFD5FF">
              <a:alpha val="62000"/>
            </a:srgb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pic>
        <p:nvPicPr>
          <p:cNvPr id="45" name="Picture 44">
            <a:extLst>
              <a:ext uri="{FF2B5EF4-FFF2-40B4-BE49-F238E27FC236}">
                <a16:creationId xmlns:a16="http://schemas.microsoft.com/office/drawing/2014/main" id="{86566F8E-0A47-46B7-8184-7F50D79BF844}"/>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0000"/>
                    </a14:imgEffect>
                  </a14:imgLayer>
                </a14:imgProps>
              </a:ext>
              <a:ext uri="{28A0092B-C50C-407E-A947-70E740481C1C}">
                <a14:useLocalDpi xmlns:a14="http://schemas.microsoft.com/office/drawing/2010/main" val="0"/>
              </a:ext>
            </a:extLst>
          </a:blip>
          <a:srcRect l="26011" t="32336" r="33479" b="41612"/>
          <a:stretch>
            <a:fillRect/>
          </a:stretch>
        </p:blipFill>
        <p:spPr>
          <a:xfrm>
            <a:off x="1744892" y="-5587868"/>
            <a:ext cx="1371686" cy="1328391"/>
          </a:xfrm>
          <a:custGeom>
            <a:avLst/>
            <a:gdLst>
              <a:gd name="connsiteX0" fmla="*/ 827010 w 1654020"/>
              <a:gd name="connsiteY0" fmla="*/ 0 h 1595562"/>
              <a:gd name="connsiteX1" fmla="*/ 1654020 w 1654020"/>
              <a:gd name="connsiteY1" fmla="*/ 797781 h 1595562"/>
              <a:gd name="connsiteX2" fmla="*/ 827010 w 1654020"/>
              <a:gd name="connsiteY2" fmla="*/ 1595562 h 1595562"/>
              <a:gd name="connsiteX3" fmla="*/ 0 w 1654020"/>
              <a:gd name="connsiteY3" fmla="*/ 797781 h 1595562"/>
              <a:gd name="connsiteX4" fmla="*/ 827010 w 1654020"/>
              <a:gd name="connsiteY4" fmla="*/ 0 h 1595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4020" h="1595562">
                <a:moveTo>
                  <a:pt x="827010" y="0"/>
                </a:moveTo>
                <a:cubicBezTo>
                  <a:pt x="1283755" y="0"/>
                  <a:pt x="1654020" y="357179"/>
                  <a:pt x="1654020" y="797781"/>
                </a:cubicBezTo>
                <a:cubicBezTo>
                  <a:pt x="1654020" y="1238383"/>
                  <a:pt x="1283755" y="1595562"/>
                  <a:pt x="827010" y="1595562"/>
                </a:cubicBezTo>
                <a:cubicBezTo>
                  <a:pt x="370265" y="1595562"/>
                  <a:pt x="0" y="1238383"/>
                  <a:pt x="0" y="797781"/>
                </a:cubicBezTo>
                <a:cubicBezTo>
                  <a:pt x="0" y="357179"/>
                  <a:pt x="370265" y="0"/>
                  <a:pt x="827010" y="0"/>
                </a:cubicBezTo>
                <a:close/>
              </a:path>
            </a:pathLst>
          </a:custGeom>
          <a:ln w="76200">
            <a:solidFill>
              <a:srgbClr val="B1317A"/>
            </a:solidFill>
          </a:ln>
        </p:spPr>
      </p:pic>
      <p:sp>
        <p:nvSpPr>
          <p:cNvPr id="46" name="TextBox 45">
            <a:extLst>
              <a:ext uri="{FF2B5EF4-FFF2-40B4-BE49-F238E27FC236}">
                <a16:creationId xmlns:a16="http://schemas.microsoft.com/office/drawing/2014/main" id="{3ADF3723-CBF2-44CC-BA26-4A6883EB82D3}"/>
              </a:ext>
            </a:extLst>
          </p:cNvPr>
          <p:cNvSpPr txBox="1"/>
          <p:nvPr/>
        </p:nvSpPr>
        <p:spPr>
          <a:xfrm>
            <a:off x="3405222" y="-5882466"/>
            <a:ext cx="1720379" cy="954107"/>
          </a:xfrm>
          <a:prstGeom prst="rect">
            <a:avLst/>
          </a:prstGeom>
          <a:noFill/>
        </p:spPr>
        <p:txBody>
          <a:bodyPr wrap="square">
            <a:spAutoFit/>
          </a:bodyPr>
          <a:lstStyle/>
          <a:p>
            <a:r>
              <a:rPr lang="en-US" sz="1400" dirty="0">
                <a:solidFill>
                  <a:schemeClr val="tx1">
                    <a:lumMod val="75000"/>
                    <a:lumOff val="25000"/>
                  </a:schemeClr>
                </a:solidFill>
              </a:rPr>
              <a:t>Verified practitioner</a:t>
            </a:r>
            <a:br>
              <a:rPr lang="en-US" sz="1400" dirty="0">
                <a:solidFill>
                  <a:schemeClr val="tx1">
                    <a:lumMod val="75000"/>
                    <a:lumOff val="25000"/>
                  </a:schemeClr>
                </a:solidFill>
              </a:rPr>
            </a:br>
            <a:r>
              <a:rPr lang="en-US" sz="1400" dirty="0">
                <a:solidFill>
                  <a:schemeClr val="tx1">
                    <a:lumMod val="75000"/>
                    <a:lumOff val="25000"/>
                  </a:schemeClr>
                </a:solidFill>
              </a:rPr>
              <a:t>pronouns:  He/Him</a:t>
            </a:r>
            <a:br>
              <a:rPr lang="en-US" sz="1400" dirty="0">
                <a:solidFill>
                  <a:schemeClr val="tx1">
                    <a:lumMod val="75000"/>
                    <a:lumOff val="25000"/>
                  </a:schemeClr>
                </a:solidFill>
              </a:rPr>
            </a:br>
            <a:r>
              <a:rPr lang="en-US" sz="1400" dirty="0">
                <a:solidFill>
                  <a:schemeClr val="tx1">
                    <a:lumMod val="75000"/>
                    <a:lumOff val="25000"/>
                  </a:schemeClr>
                </a:solidFill>
              </a:rPr>
              <a:t>Field and specialty:</a:t>
            </a:r>
            <a:br>
              <a:rPr lang="en-US" sz="1400" dirty="0">
                <a:solidFill>
                  <a:schemeClr val="tx1">
                    <a:lumMod val="75000"/>
                    <a:lumOff val="25000"/>
                  </a:schemeClr>
                </a:solidFill>
              </a:rPr>
            </a:br>
            <a:r>
              <a:rPr lang="en-US" sz="1400" dirty="0">
                <a:solidFill>
                  <a:schemeClr val="tx1">
                    <a:lumMod val="75000"/>
                    <a:lumOff val="25000"/>
                  </a:schemeClr>
                </a:solidFill>
              </a:rPr>
              <a:t>Personal yoga trainer</a:t>
            </a:r>
            <a:endParaRPr lang="en-DE" sz="1400" dirty="0">
              <a:solidFill>
                <a:schemeClr val="tx1">
                  <a:lumMod val="75000"/>
                  <a:lumOff val="25000"/>
                </a:schemeClr>
              </a:solidFill>
            </a:endParaRPr>
          </a:p>
        </p:txBody>
      </p:sp>
      <p:pic>
        <p:nvPicPr>
          <p:cNvPr id="47" name="Picture 46">
            <a:extLst>
              <a:ext uri="{FF2B5EF4-FFF2-40B4-BE49-F238E27FC236}">
                <a16:creationId xmlns:a16="http://schemas.microsoft.com/office/drawing/2014/main" id="{6C6B6200-923D-41F7-B64B-20BE54D463D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27579" y="-4521742"/>
            <a:ext cx="442682" cy="295121"/>
          </a:xfrm>
          <a:prstGeom prst="rect">
            <a:avLst/>
          </a:prstGeom>
        </p:spPr>
      </p:pic>
      <p:sp>
        <p:nvSpPr>
          <p:cNvPr id="48" name="TextBox 47">
            <a:extLst>
              <a:ext uri="{FF2B5EF4-FFF2-40B4-BE49-F238E27FC236}">
                <a16:creationId xmlns:a16="http://schemas.microsoft.com/office/drawing/2014/main" id="{ED2A17D6-1FB4-4999-AA29-E2EA55634CD0}"/>
              </a:ext>
            </a:extLst>
          </p:cNvPr>
          <p:cNvSpPr txBox="1"/>
          <p:nvPr/>
        </p:nvSpPr>
        <p:spPr>
          <a:xfrm>
            <a:off x="1642188" y="-6030004"/>
            <a:ext cx="1577094" cy="369332"/>
          </a:xfrm>
          <a:prstGeom prst="rect">
            <a:avLst/>
          </a:prstGeom>
          <a:noFill/>
        </p:spPr>
        <p:txBody>
          <a:bodyPr wrap="square">
            <a:spAutoFit/>
          </a:bodyPr>
          <a:lstStyle/>
          <a:p>
            <a:r>
              <a:rPr lang="en-US" dirty="0">
                <a:solidFill>
                  <a:schemeClr val="tx1">
                    <a:lumMod val="75000"/>
                    <a:lumOff val="25000"/>
                  </a:schemeClr>
                </a:solidFill>
              </a:rPr>
              <a:t>Roger Iskrenov</a:t>
            </a:r>
            <a:endParaRPr lang="en-DE" dirty="0">
              <a:solidFill>
                <a:schemeClr val="tx1">
                  <a:lumMod val="75000"/>
                  <a:lumOff val="25000"/>
                </a:schemeClr>
              </a:solidFill>
            </a:endParaRPr>
          </a:p>
        </p:txBody>
      </p:sp>
      <p:sp>
        <p:nvSpPr>
          <p:cNvPr id="49" name="TextBox 48">
            <a:extLst>
              <a:ext uri="{FF2B5EF4-FFF2-40B4-BE49-F238E27FC236}">
                <a16:creationId xmlns:a16="http://schemas.microsoft.com/office/drawing/2014/main" id="{CA83105A-F9B3-4AF6-B223-78BEEE636274}"/>
              </a:ext>
            </a:extLst>
          </p:cNvPr>
          <p:cNvSpPr txBox="1"/>
          <p:nvPr/>
        </p:nvSpPr>
        <p:spPr>
          <a:xfrm>
            <a:off x="5311541" y="-5886300"/>
            <a:ext cx="5238271" cy="954107"/>
          </a:xfrm>
          <a:prstGeom prst="rect">
            <a:avLst/>
          </a:prstGeom>
          <a:noFill/>
        </p:spPr>
        <p:txBody>
          <a:bodyPr wrap="square">
            <a:spAutoFit/>
          </a:bodyPr>
          <a:lstStyle/>
          <a:p>
            <a:r>
              <a:rPr lang="de-DE" sz="1400" b="1" dirty="0"/>
              <a:t>Certifications &amp; Training:</a:t>
            </a:r>
            <a:endParaRPr lang="de-DE" sz="1400" dirty="0"/>
          </a:p>
          <a:p>
            <a:pPr>
              <a:buFont typeface="Arial" panose="020B0604020202020204" pitchFamily="34" charset="0"/>
              <a:buChar char="•"/>
            </a:pPr>
            <a:r>
              <a:rPr lang="de-DE" sz="1400" dirty="0"/>
              <a:t>Licensed Massage Therapist (LMT)</a:t>
            </a:r>
          </a:p>
          <a:p>
            <a:pPr>
              <a:buFont typeface="Arial" panose="020B0604020202020204" pitchFamily="34" charset="0"/>
              <a:buChar char="•"/>
            </a:pPr>
            <a:r>
              <a:rPr lang="de-DE" sz="1400" dirty="0"/>
              <a:t>Certified Yoga Instructor (RYT-500)</a:t>
            </a:r>
          </a:p>
          <a:p>
            <a:pPr>
              <a:buFont typeface="Arial" panose="020B0604020202020204" pitchFamily="34" charset="0"/>
              <a:buChar char="•"/>
            </a:pPr>
            <a:r>
              <a:rPr lang="de-DE" sz="1400" dirty="0"/>
              <a:t>Specializations: Deep Tissue, Myofascial Release, Thai Yoga Massage</a:t>
            </a:r>
          </a:p>
        </p:txBody>
      </p:sp>
      <p:sp>
        <p:nvSpPr>
          <p:cNvPr id="50" name="Rectangle: Rounded Corners 49">
            <a:extLst>
              <a:ext uri="{FF2B5EF4-FFF2-40B4-BE49-F238E27FC236}">
                <a16:creationId xmlns:a16="http://schemas.microsoft.com/office/drawing/2014/main" id="{F87AD996-C0DE-40AE-8C3C-1F2D02F20F00}"/>
              </a:ext>
            </a:extLst>
          </p:cNvPr>
          <p:cNvSpPr/>
          <p:nvPr/>
        </p:nvSpPr>
        <p:spPr>
          <a:xfrm>
            <a:off x="3511145" y="-1448841"/>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Services</a:t>
            </a:r>
            <a:endParaRPr lang="en-DE" sz="2400" b="1" dirty="0">
              <a:solidFill>
                <a:schemeClr val="bg1"/>
              </a:solidFill>
            </a:endParaRPr>
          </a:p>
        </p:txBody>
      </p:sp>
      <p:sp>
        <p:nvSpPr>
          <p:cNvPr id="51" name="Rectangle 50">
            <a:extLst>
              <a:ext uri="{FF2B5EF4-FFF2-40B4-BE49-F238E27FC236}">
                <a16:creationId xmlns:a16="http://schemas.microsoft.com/office/drawing/2014/main" id="{094D3C59-FB1A-4BF0-BA0F-C06231A7456D}"/>
              </a:ext>
            </a:extLst>
          </p:cNvPr>
          <p:cNvSpPr/>
          <p:nvPr/>
        </p:nvSpPr>
        <p:spPr>
          <a:xfrm>
            <a:off x="-19668" y="-3227974"/>
            <a:ext cx="12061066" cy="1362393"/>
          </a:xfrm>
          <a:prstGeom prst="rect">
            <a:avLst/>
          </a:prstGeom>
          <a:solidFill>
            <a:srgbClr val="B1317A"/>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52" name="TextBox 51">
            <a:extLst>
              <a:ext uri="{FF2B5EF4-FFF2-40B4-BE49-F238E27FC236}">
                <a16:creationId xmlns:a16="http://schemas.microsoft.com/office/drawing/2014/main" id="{9AEC0E3C-5546-47BF-B2C6-C4475FEE4511}"/>
              </a:ext>
            </a:extLst>
          </p:cNvPr>
          <p:cNvSpPr txBox="1"/>
          <p:nvPr/>
        </p:nvSpPr>
        <p:spPr>
          <a:xfrm>
            <a:off x="5507908" y="-3568297"/>
            <a:ext cx="882917" cy="369332"/>
          </a:xfrm>
          <a:prstGeom prst="rect">
            <a:avLst/>
          </a:prstGeom>
          <a:noFill/>
        </p:spPr>
        <p:txBody>
          <a:bodyPr wrap="square">
            <a:spAutoFit/>
          </a:bodyPr>
          <a:lstStyle/>
          <a:p>
            <a:r>
              <a:rPr lang="en-US" sz="1800" b="1" dirty="0">
                <a:solidFill>
                  <a:schemeClr val="bg1"/>
                </a:solidFill>
              </a:rPr>
              <a:t>Gallery</a:t>
            </a:r>
            <a:endParaRPr lang="en-DE" dirty="0"/>
          </a:p>
        </p:txBody>
      </p:sp>
      <p:pic>
        <p:nvPicPr>
          <p:cNvPr id="54" name="Picture 53">
            <a:extLst>
              <a:ext uri="{FF2B5EF4-FFF2-40B4-BE49-F238E27FC236}">
                <a16:creationId xmlns:a16="http://schemas.microsoft.com/office/drawing/2014/main" id="{AFE2F4E5-C5CF-4CAA-AAF2-830A131B4F7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601325" y="-3198965"/>
            <a:ext cx="2270148" cy="1276958"/>
          </a:xfrm>
          <a:prstGeom prst="rect">
            <a:avLst/>
          </a:prstGeom>
          <a:ln>
            <a:solidFill>
              <a:schemeClr val="tx1"/>
            </a:solidFill>
          </a:ln>
        </p:spPr>
      </p:pic>
      <p:pic>
        <p:nvPicPr>
          <p:cNvPr id="56" name="Picture 55">
            <a:extLst>
              <a:ext uri="{FF2B5EF4-FFF2-40B4-BE49-F238E27FC236}">
                <a16:creationId xmlns:a16="http://schemas.microsoft.com/office/drawing/2014/main" id="{C100CDA6-68C6-4651-92BD-7E16F55776A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935977" y="-3198775"/>
            <a:ext cx="1284292" cy="1284292"/>
          </a:xfrm>
          <a:prstGeom prst="rect">
            <a:avLst/>
          </a:prstGeom>
          <a:ln>
            <a:solidFill>
              <a:schemeClr val="tx1"/>
            </a:solidFill>
          </a:ln>
        </p:spPr>
      </p:pic>
      <p:pic>
        <p:nvPicPr>
          <p:cNvPr id="57" name="Picture 56">
            <a:extLst>
              <a:ext uri="{FF2B5EF4-FFF2-40B4-BE49-F238E27FC236}">
                <a16:creationId xmlns:a16="http://schemas.microsoft.com/office/drawing/2014/main" id="{B7BE6C2C-26E3-42F6-9E0D-0DEFE499DFE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84767" y="-3194104"/>
            <a:ext cx="1284293" cy="1284293"/>
          </a:xfrm>
          <a:prstGeom prst="rect">
            <a:avLst/>
          </a:prstGeom>
          <a:ln>
            <a:solidFill>
              <a:schemeClr val="tx1"/>
            </a:solidFill>
          </a:ln>
        </p:spPr>
      </p:pic>
      <p:pic>
        <p:nvPicPr>
          <p:cNvPr id="58" name="Picture 57">
            <a:extLst>
              <a:ext uri="{FF2B5EF4-FFF2-40B4-BE49-F238E27FC236}">
                <a16:creationId xmlns:a16="http://schemas.microsoft.com/office/drawing/2014/main" id="{2DD6C451-7190-4F41-B5DF-0DC310C71AB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30913" y="-3206489"/>
            <a:ext cx="2270148" cy="1276958"/>
          </a:xfrm>
          <a:prstGeom prst="rect">
            <a:avLst/>
          </a:prstGeom>
          <a:ln>
            <a:solidFill>
              <a:schemeClr val="tx1"/>
            </a:solidFill>
          </a:ln>
        </p:spPr>
      </p:pic>
      <p:pic>
        <p:nvPicPr>
          <p:cNvPr id="59" name="Picture 58">
            <a:extLst>
              <a:ext uri="{FF2B5EF4-FFF2-40B4-BE49-F238E27FC236}">
                <a16:creationId xmlns:a16="http://schemas.microsoft.com/office/drawing/2014/main" id="{3CF7E32A-BAC3-4459-AA88-C3AD7BCFAC3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903739" y="-3206299"/>
            <a:ext cx="1284292" cy="1284292"/>
          </a:xfrm>
          <a:prstGeom prst="rect">
            <a:avLst/>
          </a:prstGeom>
          <a:ln>
            <a:solidFill>
              <a:schemeClr val="tx1"/>
            </a:solidFill>
          </a:ln>
        </p:spPr>
      </p:pic>
      <p:pic>
        <p:nvPicPr>
          <p:cNvPr id="60" name="Picture 59">
            <a:extLst>
              <a:ext uri="{FF2B5EF4-FFF2-40B4-BE49-F238E27FC236}">
                <a16:creationId xmlns:a16="http://schemas.microsoft.com/office/drawing/2014/main" id="{0BF1180A-A173-4C5A-A841-BAEAEB3DD7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52529" y="-3201628"/>
            <a:ext cx="1284293" cy="1284293"/>
          </a:xfrm>
          <a:prstGeom prst="rect">
            <a:avLst/>
          </a:prstGeom>
          <a:ln>
            <a:solidFill>
              <a:schemeClr val="tx1"/>
            </a:solidFill>
          </a:ln>
        </p:spPr>
      </p:pic>
      <p:pic>
        <p:nvPicPr>
          <p:cNvPr id="61" name="Picture 60">
            <a:extLst>
              <a:ext uri="{FF2B5EF4-FFF2-40B4-BE49-F238E27FC236}">
                <a16:creationId xmlns:a16="http://schemas.microsoft.com/office/drawing/2014/main" id="{300F622D-FBBE-44B3-893A-D8F54EE4AAA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633558" y="-3198965"/>
            <a:ext cx="2270148" cy="1276958"/>
          </a:xfrm>
          <a:prstGeom prst="rect">
            <a:avLst/>
          </a:prstGeom>
          <a:ln>
            <a:solidFill>
              <a:schemeClr val="tx1"/>
            </a:solidFill>
          </a:ln>
        </p:spPr>
      </p:pic>
      <p:pic>
        <p:nvPicPr>
          <p:cNvPr id="62" name="Picture 61">
            <a:extLst>
              <a:ext uri="{FF2B5EF4-FFF2-40B4-BE49-F238E27FC236}">
                <a16:creationId xmlns:a16="http://schemas.microsoft.com/office/drawing/2014/main" id="{E883C13D-0235-47A4-A526-92C35FD06EC4}"/>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1968210" y="-3198775"/>
            <a:ext cx="1284292" cy="1284292"/>
          </a:xfrm>
          <a:prstGeom prst="rect">
            <a:avLst/>
          </a:prstGeom>
          <a:ln>
            <a:solidFill>
              <a:schemeClr val="tx1"/>
            </a:solidFill>
          </a:ln>
        </p:spPr>
      </p:pic>
      <p:pic>
        <p:nvPicPr>
          <p:cNvPr id="63" name="Picture 62">
            <a:extLst>
              <a:ext uri="{FF2B5EF4-FFF2-40B4-BE49-F238E27FC236}">
                <a16:creationId xmlns:a16="http://schemas.microsoft.com/office/drawing/2014/main" id="{C3E2C89D-44E3-4760-BD15-C8078B93D4A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317000" y="-3194104"/>
            <a:ext cx="1284293" cy="1284293"/>
          </a:xfrm>
          <a:prstGeom prst="rect">
            <a:avLst/>
          </a:prstGeom>
          <a:ln>
            <a:solidFill>
              <a:schemeClr val="tx1"/>
            </a:solidFill>
          </a:ln>
        </p:spPr>
      </p:pic>
      <p:sp>
        <p:nvSpPr>
          <p:cNvPr id="64" name="TextBox 63">
            <a:extLst>
              <a:ext uri="{FF2B5EF4-FFF2-40B4-BE49-F238E27FC236}">
                <a16:creationId xmlns:a16="http://schemas.microsoft.com/office/drawing/2014/main" id="{30F8F97C-1875-4D59-83D2-68F832D32B36}"/>
              </a:ext>
            </a:extLst>
          </p:cNvPr>
          <p:cNvSpPr txBox="1"/>
          <p:nvPr/>
        </p:nvSpPr>
        <p:spPr>
          <a:xfrm>
            <a:off x="3405222" y="-4864620"/>
            <a:ext cx="7022262" cy="954107"/>
          </a:xfrm>
          <a:prstGeom prst="rect">
            <a:avLst/>
          </a:prstGeom>
          <a:noFill/>
        </p:spPr>
        <p:txBody>
          <a:bodyPr wrap="square">
            <a:spAutoFit/>
          </a:bodyPr>
          <a:lstStyle/>
          <a:p>
            <a:r>
              <a:rPr lang="en-US" sz="1400" dirty="0">
                <a:solidFill>
                  <a:schemeClr val="tx1">
                    <a:lumMod val="75000"/>
                    <a:lumOff val="25000"/>
                  </a:schemeClr>
                </a:solidFill>
              </a:rPr>
              <a:t>"Hi, I’m a certified massage therapist and personal yoga trainer with over 10 years of experience helping clients achieve balance, relaxation, and well-being. My holistic approach combines therapeutic massage techniques with personalized yoga sessions to bring harmony to body and mind."</a:t>
            </a:r>
            <a:endParaRPr lang="en-DE" sz="1400" dirty="0">
              <a:solidFill>
                <a:schemeClr val="tx1">
                  <a:lumMod val="75000"/>
                  <a:lumOff val="25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10"/>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F3F2ACC9-937B-4E37-A5A6-8B2771A4DA63}"/>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0" name="Rectangle 39">
            <a:extLst>
              <a:ext uri="{FF2B5EF4-FFF2-40B4-BE49-F238E27FC236}">
                <a16:creationId xmlns:a16="http://schemas.microsoft.com/office/drawing/2014/main" id="{46192F7D-31F8-4FA6-9800-194ECA3CA558}"/>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D864BA3-78E7-4750-A278-B69922AD0F55}"/>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5" name="Rectangle 64">
            <a:extLst>
              <a:ext uri="{FF2B5EF4-FFF2-40B4-BE49-F238E27FC236}">
                <a16:creationId xmlns:a16="http://schemas.microsoft.com/office/drawing/2014/main" id="{A55BEFCF-7E43-40F9-9884-CA24F8C8BE0D}"/>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66" name="Rectangle 65">
            <a:extLst>
              <a:ext uri="{FF2B5EF4-FFF2-40B4-BE49-F238E27FC236}">
                <a16:creationId xmlns:a16="http://schemas.microsoft.com/office/drawing/2014/main" id="{B5EFB7BD-9D67-4E9D-B8DD-62CD32844AF7}"/>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69" name="Rectangle: Rounded Corners 68">
            <a:extLst>
              <a:ext uri="{FF2B5EF4-FFF2-40B4-BE49-F238E27FC236}">
                <a16:creationId xmlns:a16="http://schemas.microsoft.com/office/drawing/2014/main" id="{D0E23C6C-15D8-49A4-B0FA-5DF3D19293E8}"/>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Tree>
    <p:extLst>
      <p:ext uri="{BB962C8B-B14F-4D97-AF65-F5344CB8AC3E}">
        <p14:creationId xmlns:p14="http://schemas.microsoft.com/office/powerpoint/2010/main" val="371182492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114" name="Rectangle 113">
            <a:extLst>
              <a:ext uri="{FF2B5EF4-FFF2-40B4-BE49-F238E27FC236}">
                <a16:creationId xmlns:a16="http://schemas.microsoft.com/office/drawing/2014/main" id="{8DC3458B-F283-4D63-99EF-FDCD93A2B651}"/>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115" name="TextBox 114">
            <a:extLst>
              <a:ext uri="{FF2B5EF4-FFF2-40B4-BE49-F238E27FC236}">
                <a16:creationId xmlns:a16="http://schemas.microsoft.com/office/drawing/2014/main" id="{246C3AA6-EDD1-4FD9-892C-C2F252633D36}"/>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119" name="Rectangle: Rounded Corners 118">
            <a:extLst>
              <a:ext uri="{FF2B5EF4-FFF2-40B4-BE49-F238E27FC236}">
                <a16:creationId xmlns:a16="http://schemas.microsoft.com/office/drawing/2014/main" id="{0130E6ED-A0A0-4FEF-B0A5-8E96E502683A}"/>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120" name="Rectangle 119">
            <a:extLst>
              <a:ext uri="{FF2B5EF4-FFF2-40B4-BE49-F238E27FC236}">
                <a16:creationId xmlns:a16="http://schemas.microsoft.com/office/drawing/2014/main" id="{BD76EFE4-44DB-45E5-897C-005BAB40307E}"/>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121" name="Rectangle 120">
            <a:extLst>
              <a:ext uri="{FF2B5EF4-FFF2-40B4-BE49-F238E27FC236}">
                <a16:creationId xmlns:a16="http://schemas.microsoft.com/office/drawing/2014/main" id="{048151FF-EF02-41BE-82E2-EDF2FF99EE0D}"/>
              </a:ext>
            </a:extLst>
          </p:cNvPr>
          <p:cNvSpPr/>
          <p:nvPr/>
        </p:nvSpPr>
        <p:spPr>
          <a:xfrm>
            <a:off x="1396930" y="275516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122" name="Rectangle 121">
            <a:extLst>
              <a:ext uri="{FF2B5EF4-FFF2-40B4-BE49-F238E27FC236}">
                <a16:creationId xmlns:a16="http://schemas.microsoft.com/office/drawing/2014/main" id="{8E97FE30-5F57-4EDF-84CA-915EB65F5BA2}"/>
              </a:ext>
            </a:extLst>
          </p:cNvPr>
          <p:cNvSpPr/>
          <p:nvPr/>
        </p:nvSpPr>
        <p:spPr>
          <a:xfrm>
            <a:off x="1396930" y="301458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123" name="Rectangle 122">
            <a:extLst>
              <a:ext uri="{FF2B5EF4-FFF2-40B4-BE49-F238E27FC236}">
                <a16:creationId xmlns:a16="http://schemas.microsoft.com/office/drawing/2014/main" id="{1CCC3EE9-41F8-4FE5-A1DF-695EB23E2146}"/>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124" name="Rectangle 123">
            <a:extLst>
              <a:ext uri="{FF2B5EF4-FFF2-40B4-BE49-F238E27FC236}">
                <a16:creationId xmlns:a16="http://schemas.microsoft.com/office/drawing/2014/main" id="{B0243357-4AE0-44B4-8C7E-DDDFF8DF74DD}"/>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125" name="Rectangle 124">
            <a:extLst>
              <a:ext uri="{FF2B5EF4-FFF2-40B4-BE49-F238E27FC236}">
                <a16:creationId xmlns:a16="http://schemas.microsoft.com/office/drawing/2014/main" id="{C603AFFF-E3EF-4C54-9FA3-7B35C25C8FD8}"/>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126" name="Rectangle 125">
            <a:extLst>
              <a:ext uri="{FF2B5EF4-FFF2-40B4-BE49-F238E27FC236}">
                <a16:creationId xmlns:a16="http://schemas.microsoft.com/office/drawing/2014/main" id="{EFF8C61E-1A92-48D9-9B0C-8E9B5736C9F6}"/>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127" name="Rectangle 126">
            <a:extLst>
              <a:ext uri="{FF2B5EF4-FFF2-40B4-BE49-F238E27FC236}">
                <a16:creationId xmlns:a16="http://schemas.microsoft.com/office/drawing/2014/main" id="{81B10967-A4C2-4976-B229-F02208E3F66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128" name="Rectangle 127">
            <a:extLst>
              <a:ext uri="{FF2B5EF4-FFF2-40B4-BE49-F238E27FC236}">
                <a16:creationId xmlns:a16="http://schemas.microsoft.com/office/drawing/2014/main" id="{8933DE9A-522A-4EB0-BD07-FBBAB74A264C}"/>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129" name="Rectangle 128">
            <a:extLst>
              <a:ext uri="{FF2B5EF4-FFF2-40B4-BE49-F238E27FC236}">
                <a16:creationId xmlns:a16="http://schemas.microsoft.com/office/drawing/2014/main" id="{F49A97B0-C88B-49DD-A549-E30AE50EDCB4}"/>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130" name="Rectangle 129">
            <a:extLst>
              <a:ext uri="{FF2B5EF4-FFF2-40B4-BE49-F238E27FC236}">
                <a16:creationId xmlns:a16="http://schemas.microsoft.com/office/drawing/2014/main" id="{B4749BAC-F1B3-4283-BB8D-EE45A52124C0}"/>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131" name="Rectangle 130">
            <a:extLst>
              <a:ext uri="{FF2B5EF4-FFF2-40B4-BE49-F238E27FC236}">
                <a16:creationId xmlns:a16="http://schemas.microsoft.com/office/drawing/2014/main" id="{4047E5A4-4B0A-4251-9BDF-907FC37D2398}"/>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132" name="Rectangle 131">
            <a:extLst>
              <a:ext uri="{FF2B5EF4-FFF2-40B4-BE49-F238E27FC236}">
                <a16:creationId xmlns:a16="http://schemas.microsoft.com/office/drawing/2014/main" id="{4B1E889F-0FC6-424E-B576-427A2557DE87}"/>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133" name="Rectangle 132">
            <a:extLst>
              <a:ext uri="{FF2B5EF4-FFF2-40B4-BE49-F238E27FC236}">
                <a16:creationId xmlns:a16="http://schemas.microsoft.com/office/drawing/2014/main" id="{2FA675F7-E33F-4CA9-A269-83D69D30D10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102" name="TextBox 101">
            <a:extLst>
              <a:ext uri="{FF2B5EF4-FFF2-40B4-BE49-F238E27FC236}">
                <a16:creationId xmlns:a16="http://schemas.microsoft.com/office/drawing/2014/main" id="{CF9499AF-61CE-4326-A2B0-2EE64BE37CF7}"/>
              </a:ext>
            </a:extLst>
          </p:cNvPr>
          <p:cNvSpPr txBox="1"/>
          <p:nvPr/>
        </p:nvSpPr>
        <p:spPr>
          <a:xfrm>
            <a:off x="7679711" y="2561535"/>
            <a:ext cx="2973144" cy="3539430"/>
          </a:xfrm>
          <a:prstGeom prst="rect">
            <a:avLst/>
          </a:prstGeom>
          <a:noFill/>
        </p:spPr>
        <p:txBody>
          <a:bodyPr wrap="square">
            <a:spAutoFit/>
          </a:bodyPr>
          <a:lstStyle/>
          <a:p>
            <a:r>
              <a:rPr lang="en-US" sz="1600" dirty="0">
                <a:solidFill>
                  <a:schemeClr val="tx1">
                    <a:lumMod val="85000"/>
                    <a:lumOff val="15000"/>
                  </a:schemeClr>
                </a:solidFill>
              </a:rPr>
              <a:t>Indulge in a Relaxing Oil Massage, designed to melt away stress and soothe your senses. Smooth, flowing strokes with aromatic oils ease muscle tension, enhance circulation, and promote deep relaxation, leaving you feeling calm, refreshed, and rejuvenated.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br>
              <a:rPr lang="en-US" sz="1600" dirty="0">
                <a:solidFill>
                  <a:schemeClr val="tx1">
                    <a:lumMod val="85000"/>
                    <a:lumOff val="15000"/>
                  </a:schemeClr>
                </a:solidFill>
              </a:rPr>
            </a:br>
            <a:r>
              <a:rPr lang="en-US" sz="1600" dirty="0">
                <a:solidFill>
                  <a:schemeClr val="tx1">
                    <a:lumMod val="85000"/>
                    <a:lumOff val="15000"/>
                  </a:schemeClr>
                </a:solidFill>
              </a:rPr>
              <a:t>  60 minutes: 25.00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35.00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45.00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37" name="Picture 136">
            <a:extLst>
              <a:ext uri="{FF2B5EF4-FFF2-40B4-BE49-F238E27FC236}">
                <a16:creationId xmlns:a16="http://schemas.microsoft.com/office/drawing/2014/main" id="{8487BE22-11FA-48D1-BE82-0DC5448D70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6234" y="2884876"/>
            <a:ext cx="2820189" cy="2827965"/>
          </a:xfrm>
          <a:prstGeom prst="rect">
            <a:avLst/>
          </a:prstGeom>
          <a:ln>
            <a:solidFill>
              <a:schemeClr val="tx1">
                <a:lumMod val="50000"/>
                <a:lumOff val="50000"/>
              </a:schemeClr>
            </a:solidFill>
          </a:ln>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3" name="Rectangle 32">
            <a:extLst>
              <a:ext uri="{FF2B5EF4-FFF2-40B4-BE49-F238E27FC236}">
                <a16:creationId xmlns:a16="http://schemas.microsoft.com/office/drawing/2014/main" id="{992A5916-7580-4E64-9C45-86D04346224F}"/>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34" name="Rectangle 33">
            <a:extLst>
              <a:ext uri="{FF2B5EF4-FFF2-40B4-BE49-F238E27FC236}">
                <a16:creationId xmlns:a16="http://schemas.microsoft.com/office/drawing/2014/main" id="{65C1C748-8AD1-4EFC-AB0D-3D7C31D2A02F}"/>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5" name="Rectangle 34">
            <a:extLst>
              <a:ext uri="{FF2B5EF4-FFF2-40B4-BE49-F238E27FC236}">
                <a16:creationId xmlns:a16="http://schemas.microsoft.com/office/drawing/2014/main" id="{493ECB38-75A1-4973-B67B-AFA9F114BFE9}"/>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117" name="Rectangle 116">
            <a:extLst>
              <a:ext uri="{FF2B5EF4-FFF2-40B4-BE49-F238E27FC236}">
                <a16:creationId xmlns:a16="http://schemas.microsoft.com/office/drawing/2014/main" id="{6CC6C77B-983E-4C00-8EDE-793CBC2CD097}"/>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9" name="Rectangle 38">
            <a:extLst>
              <a:ext uri="{FF2B5EF4-FFF2-40B4-BE49-F238E27FC236}">
                <a16:creationId xmlns:a16="http://schemas.microsoft.com/office/drawing/2014/main" id="{DA763044-E874-4F59-9BEF-D0FD3E3CB2B5}"/>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0" name="Rectangle 39">
            <a:extLst>
              <a:ext uri="{FF2B5EF4-FFF2-40B4-BE49-F238E27FC236}">
                <a16:creationId xmlns:a16="http://schemas.microsoft.com/office/drawing/2014/main" id="{D5F3B52E-6072-487C-932B-E8EB9F99F222}"/>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42" name="Rectangle: Rounded Corners 41">
            <a:extLst>
              <a:ext uri="{FF2B5EF4-FFF2-40B4-BE49-F238E27FC236}">
                <a16:creationId xmlns:a16="http://schemas.microsoft.com/office/drawing/2014/main" id="{C1507FCD-8FE3-4F59-AC23-7CE70B6AC6BD}"/>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Tree>
    <p:extLst>
      <p:ext uri="{BB962C8B-B14F-4D97-AF65-F5344CB8AC3E}">
        <p14:creationId xmlns:p14="http://schemas.microsoft.com/office/powerpoint/2010/main" val="2198199767"/>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79" name="Rectangle 78">
            <a:extLst>
              <a:ext uri="{FF2B5EF4-FFF2-40B4-BE49-F238E27FC236}">
                <a16:creationId xmlns:a16="http://schemas.microsoft.com/office/drawing/2014/main" id="{8306E528-9D9A-427E-82A5-A838A5CA06F2}"/>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80" name="TextBox 79">
            <a:extLst>
              <a:ext uri="{FF2B5EF4-FFF2-40B4-BE49-F238E27FC236}">
                <a16:creationId xmlns:a16="http://schemas.microsoft.com/office/drawing/2014/main" id="{B54661EC-00C4-44B5-95A1-5E7F1460D34F}"/>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81" name="Rectangle: Rounded Corners 80">
            <a:extLst>
              <a:ext uri="{FF2B5EF4-FFF2-40B4-BE49-F238E27FC236}">
                <a16:creationId xmlns:a16="http://schemas.microsoft.com/office/drawing/2014/main" id="{C69D6EF3-13DA-422F-A2A7-4120822A4544}"/>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82" name="Rectangle 81">
            <a:extLst>
              <a:ext uri="{FF2B5EF4-FFF2-40B4-BE49-F238E27FC236}">
                <a16:creationId xmlns:a16="http://schemas.microsoft.com/office/drawing/2014/main" id="{51F01682-1A4D-4836-BA65-93730A25C091}"/>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85" name="Rectangle 84">
            <a:extLst>
              <a:ext uri="{FF2B5EF4-FFF2-40B4-BE49-F238E27FC236}">
                <a16:creationId xmlns:a16="http://schemas.microsoft.com/office/drawing/2014/main" id="{EC87CE13-91F7-4571-B99D-6A23E790B9A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86" name="Rectangle 85">
            <a:extLst>
              <a:ext uri="{FF2B5EF4-FFF2-40B4-BE49-F238E27FC236}">
                <a16:creationId xmlns:a16="http://schemas.microsoft.com/office/drawing/2014/main" id="{259B8339-1744-4C7B-B501-83567C19D502}"/>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87" name="Rectangle 86">
            <a:extLst>
              <a:ext uri="{FF2B5EF4-FFF2-40B4-BE49-F238E27FC236}">
                <a16:creationId xmlns:a16="http://schemas.microsoft.com/office/drawing/2014/main" id="{B575794E-A860-4B37-A4E5-20C2C888545A}"/>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88" name="Rectangle 87">
            <a:extLst>
              <a:ext uri="{FF2B5EF4-FFF2-40B4-BE49-F238E27FC236}">
                <a16:creationId xmlns:a16="http://schemas.microsoft.com/office/drawing/2014/main" id="{5694D9BF-7A99-485A-9A97-5FDBD33BBEB8}"/>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89" name="Rectangle 88">
            <a:extLst>
              <a:ext uri="{FF2B5EF4-FFF2-40B4-BE49-F238E27FC236}">
                <a16:creationId xmlns:a16="http://schemas.microsoft.com/office/drawing/2014/main" id="{D8564B73-9222-4905-9FCA-B25C78626CCC}"/>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90" name="Rectangle 89">
            <a:extLst>
              <a:ext uri="{FF2B5EF4-FFF2-40B4-BE49-F238E27FC236}">
                <a16:creationId xmlns:a16="http://schemas.microsoft.com/office/drawing/2014/main" id="{06A643ED-8C40-4CBE-97C8-B5B0B61BD061}"/>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91" name="Rectangle 90">
            <a:extLst>
              <a:ext uri="{FF2B5EF4-FFF2-40B4-BE49-F238E27FC236}">
                <a16:creationId xmlns:a16="http://schemas.microsoft.com/office/drawing/2014/main" id="{95986C65-3936-4F37-9C57-123F937FD04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92" name="Rectangle 91">
            <a:extLst>
              <a:ext uri="{FF2B5EF4-FFF2-40B4-BE49-F238E27FC236}">
                <a16:creationId xmlns:a16="http://schemas.microsoft.com/office/drawing/2014/main" id="{691504AC-FB98-4531-880F-BD50EE8FEA4E}"/>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93" name="Rectangle 92">
            <a:extLst>
              <a:ext uri="{FF2B5EF4-FFF2-40B4-BE49-F238E27FC236}">
                <a16:creationId xmlns:a16="http://schemas.microsoft.com/office/drawing/2014/main" id="{F72C0DCF-35F7-4586-844C-A4923C88D34F}"/>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94" name="Rectangle 93">
            <a:extLst>
              <a:ext uri="{FF2B5EF4-FFF2-40B4-BE49-F238E27FC236}">
                <a16:creationId xmlns:a16="http://schemas.microsoft.com/office/drawing/2014/main" id="{6E47026D-D4DF-4E82-BD6E-539DC7033B65}"/>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95" name="Rectangle 94">
            <a:extLst>
              <a:ext uri="{FF2B5EF4-FFF2-40B4-BE49-F238E27FC236}">
                <a16:creationId xmlns:a16="http://schemas.microsoft.com/office/drawing/2014/main" id="{3E7BA4BD-694C-4BAC-B9FC-B65D4B68BEA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96" name="Rectangle 95">
            <a:extLst>
              <a:ext uri="{FF2B5EF4-FFF2-40B4-BE49-F238E27FC236}">
                <a16:creationId xmlns:a16="http://schemas.microsoft.com/office/drawing/2014/main" id="{241C2B98-E2C8-4B55-A8A9-702E96B24AE8}"/>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97" name="Rectangle 96">
            <a:extLst>
              <a:ext uri="{FF2B5EF4-FFF2-40B4-BE49-F238E27FC236}">
                <a16:creationId xmlns:a16="http://schemas.microsoft.com/office/drawing/2014/main" id="{94B4EB9D-EADA-4468-81AC-E44734B45D6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99" name="TextBox 98">
            <a:extLst>
              <a:ext uri="{FF2B5EF4-FFF2-40B4-BE49-F238E27FC236}">
                <a16:creationId xmlns:a16="http://schemas.microsoft.com/office/drawing/2014/main" id="{D6994EA1-2D3C-4647-BFBF-4A098CC66CE4}"/>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r>
              <a:rPr lang="en-US" sz="1600" dirty="0">
                <a:solidFill>
                  <a:schemeClr val="tx1">
                    <a:lumMod val="85000"/>
                    <a:lumOff val="15000"/>
                  </a:schemeClr>
                </a:solidFill>
              </a:rPr>
              <a:t>  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65.00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12" name="Picture 111">
            <a:extLst>
              <a:ext uri="{FF2B5EF4-FFF2-40B4-BE49-F238E27FC236}">
                <a16:creationId xmlns:a16="http://schemas.microsoft.com/office/drawing/2014/main" id="{4F395432-2014-4BD7-8018-0949BD8CC7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46" name="Rectangle 45">
            <a:extLst>
              <a:ext uri="{FF2B5EF4-FFF2-40B4-BE49-F238E27FC236}">
                <a16:creationId xmlns:a16="http://schemas.microsoft.com/office/drawing/2014/main" id="{449C0F44-62C4-452B-9746-6CF93E25E26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7" name="Rectangle 46">
            <a:extLst>
              <a:ext uri="{FF2B5EF4-FFF2-40B4-BE49-F238E27FC236}">
                <a16:creationId xmlns:a16="http://schemas.microsoft.com/office/drawing/2014/main" id="{8C11D058-8026-4B29-984E-ECA21C54E745}"/>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37" name="Rectangle: Rounded Corners 36">
            <a:extLst>
              <a:ext uri="{FF2B5EF4-FFF2-40B4-BE49-F238E27FC236}">
                <a16:creationId xmlns:a16="http://schemas.microsoft.com/office/drawing/2014/main" id="{95A9E686-8F5F-43ED-99EB-7C367B84F3B0}"/>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Tree>
    <p:extLst>
      <p:ext uri="{BB962C8B-B14F-4D97-AF65-F5344CB8AC3E}">
        <p14:creationId xmlns:p14="http://schemas.microsoft.com/office/powerpoint/2010/main" val="3728148048"/>
      </p:ext>
    </p:extLst>
  </p:cSld>
  <p:clrMapOvr>
    <a:masterClrMapping/>
  </p:clrMapOvr>
  <mc:AlternateContent xmlns:mc="http://schemas.openxmlformats.org/markup-compatibility/2006" xmlns:p159="http://schemas.microsoft.com/office/powerpoint/2015/09/main">
    <mc:Choice Requires="p159">
      <p:transition spd="slow" advTm="0">
        <p159:morph option="byObject"/>
      </p:transition>
    </mc:Choice>
    <mc:Fallback xmlns="">
      <p:transition spd="slow" advTm="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79" name="Rectangle 78">
            <a:extLst>
              <a:ext uri="{FF2B5EF4-FFF2-40B4-BE49-F238E27FC236}">
                <a16:creationId xmlns:a16="http://schemas.microsoft.com/office/drawing/2014/main" id="{8306E528-9D9A-427E-82A5-A838A5CA06F2}"/>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80" name="TextBox 79">
            <a:extLst>
              <a:ext uri="{FF2B5EF4-FFF2-40B4-BE49-F238E27FC236}">
                <a16:creationId xmlns:a16="http://schemas.microsoft.com/office/drawing/2014/main" id="{B54661EC-00C4-44B5-95A1-5E7F1460D34F}"/>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81" name="Rectangle: Rounded Corners 80">
            <a:extLst>
              <a:ext uri="{FF2B5EF4-FFF2-40B4-BE49-F238E27FC236}">
                <a16:creationId xmlns:a16="http://schemas.microsoft.com/office/drawing/2014/main" id="{C69D6EF3-13DA-422F-A2A7-4120822A4544}"/>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82" name="Rectangle 81">
            <a:extLst>
              <a:ext uri="{FF2B5EF4-FFF2-40B4-BE49-F238E27FC236}">
                <a16:creationId xmlns:a16="http://schemas.microsoft.com/office/drawing/2014/main" id="{51F01682-1A4D-4836-BA65-93730A25C091}"/>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85" name="Rectangle 84">
            <a:extLst>
              <a:ext uri="{FF2B5EF4-FFF2-40B4-BE49-F238E27FC236}">
                <a16:creationId xmlns:a16="http://schemas.microsoft.com/office/drawing/2014/main" id="{EC87CE13-91F7-4571-B99D-6A23E790B9A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86" name="Rectangle 85">
            <a:extLst>
              <a:ext uri="{FF2B5EF4-FFF2-40B4-BE49-F238E27FC236}">
                <a16:creationId xmlns:a16="http://schemas.microsoft.com/office/drawing/2014/main" id="{259B8339-1744-4C7B-B501-83567C19D502}"/>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87" name="Rectangle 86">
            <a:extLst>
              <a:ext uri="{FF2B5EF4-FFF2-40B4-BE49-F238E27FC236}">
                <a16:creationId xmlns:a16="http://schemas.microsoft.com/office/drawing/2014/main" id="{B575794E-A860-4B37-A4E5-20C2C888545A}"/>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88" name="Rectangle 87">
            <a:extLst>
              <a:ext uri="{FF2B5EF4-FFF2-40B4-BE49-F238E27FC236}">
                <a16:creationId xmlns:a16="http://schemas.microsoft.com/office/drawing/2014/main" id="{5694D9BF-7A99-485A-9A97-5FDBD33BBEB8}"/>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89" name="Rectangle 88">
            <a:extLst>
              <a:ext uri="{FF2B5EF4-FFF2-40B4-BE49-F238E27FC236}">
                <a16:creationId xmlns:a16="http://schemas.microsoft.com/office/drawing/2014/main" id="{D8564B73-9222-4905-9FCA-B25C78626CCC}"/>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90" name="Rectangle 89">
            <a:extLst>
              <a:ext uri="{FF2B5EF4-FFF2-40B4-BE49-F238E27FC236}">
                <a16:creationId xmlns:a16="http://schemas.microsoft.com/office/drawing/2014/main" id="{06A643ED-8C40-4CBE-97C8-B5B0B61BD061}"/>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91" name="Rectangle 90">
            <a:extLst>
              <a:ext uri="{FF2B5EF4-FFF2-40B4-BE49-F238E27FC236}">
                <a16:creationId xmlns:a16="http://schemas.microsoft.com/office/drawing/2014/main" id="{95986C65-3936-4F37-9C57-123F937FD04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92" name="Rectangle 91">
            <a:extLst>
              <a:ext uri="{FF2B5EF4-FFF2-40B4-BE49-F238E27FC236}">
                <a16:creationId xmlns:a16="http://schemas.microsoft.com/office/drawing/2014/main" id="{691504AC-FB98-4531-880F-BD50EE8FEA4E}"/>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93" name="Rectangle 92">
            <a:extLst>
              <a:ext uri="{FF2B5EF4-FFF2-40B4-BE49-F238E27FC236}">
                <a16:creationId xmlns:a16="http://schemas.microsoft.com/office/drawing/2014/main" id="{F72C0DCF-35F7-4586-844C-A4923C88D34F}"/>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94" name="Rectangle 93">
            <a:extLst>
              <a:ext uri="{FF2B5EF4-FFF2-40B4-BE49-F238E27FC236}">
                <a16:creationId xmlns:a16="http://schemas.microsoft.com/office/drawing/2014/main" id="{6E47026D-D4DF-4E82-BD6E-539DC7033B65}"/>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95" name="Rectangle 94">
            <a:extLst>
              <a:ext uri="{FF2B5EF4-FFF2-40B4-BE49-F238E27FC236}">
                <a16:creationId xmlns:a16="http://schemas.microsoft.com/office/drawing/2014/main" id="{3E7BA4BD-694C-4BAC-B9FC-B65D4B68BEA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96" name="Rectangle 95">
            <a:extLst>
              <a:ext uri="{FF2B5EF4-FFF2-40B4-BE49-F238E27FC236}">
                <a16:creationId xmlns:a16="http://schemas.microsoft.com/office/drawing/2014/main" id="{241C2B98-E2C8-4B55-A8A9-702E96B24AE8}"/>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97" name="Rectangle 96">
            <a:extLst>
              <a:ext uri="{FF2B5EF4-FFF2-40B4-BE49-F238E27FC236}">
                <a16:creationId xmlns:a16="http://schemas.microsoft.com/office/drawing/2014/main" id="{94B4EB9D-EADA-4468-81AC-E44734B45D6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99" name="TextBox 98">
            <a:extLst>
              <a:ext uri="{FF2B5EF4-FFF2-40B4-BE49-F238E27FC236}">
                <a16:creationId xmlns:a16="http://schemas.microsoft.com/office/drawing/2014/main" id="{D6994EA1-2D3C-4647-BFBF-4A098CC66CE4}"/>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r>
              <a:rPr lang="en-US" sz="1600" dirty="0">
                <a:solidFill>
                  <a:schemeClr val="tx1">
                    <a:lumMod val="85000"/>
                    <a:lumOff val="15000"/>
                  </a:schemeClr>
                </a:solidFill>
              </a:rPr>
              <a:t>  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65.00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12" name="Picture 111">
            <a:extLst>
              <a:ext uri="{FF2B5EF4-FFF2-40B4-BE49-F238E27FC236}">
                <a16:creationId xmlns:a16="http://schemas.microsoft.com/office/drawing/2014/main" id="{4F395432-2014-4BD7-8018-0949BD8CC7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6" name="Rectangle 35">
            <a:extLst>
              <a:ext uri="{FF2B5EF4-FFF2-40B4-BE49-F238E27FC236}">
                <a16:creationId xmlns:a16="http://schemas.microsoft.com/office/drawing/2014/main" id="{60F30ABE-800C-427B-8DDF-05BC11B44F1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8" name="Rectangle 37">
            <a:extLst>
              <a:ext uri="{FF2B5EF4-FFF2-40B4-BE49-F238E27FC236}">
                <a16:creationId xmlns:a16="http://schemas.microsoft.com/office/drawing/2014/main" id="{E8E4D797-E150-4729-88E3-E1A9621B4D0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39" name="Rectangle: Rounded Corners 38">
            <a:extLst>
              <a:ext uri="{FF2B5EF4-FFF2-40B4-BE49-F238E27FC236}">
                <a16:creationId xmlns:a16="http://schemas.microsoft.com/office/drawing/2014/main" id="{008D9353-8B85-4F26-854E-130399F2EE48}"/>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spTree>
    <p:extLst>
      <p:ext uri="{BB962C8B-B14F-4D97-AF65-F5344CB8AC3E}">
        <p14:creationId xmlns:p14="http://schemas.microsoft.com/office/powerpoint/2010/main" val="2324430904"/>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radius="17"/>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79" name="Rectangle 78">
            <a:extLst>
              <a:ext uri="{FF2B5EF4-FFF2-40B4-BE49-F238E27FC236}">
                <a16:creationId xmlns:a16="http://schemas.microsoft.com/office/drawing/2014/main" id="{8306E528-9D9A-427E-82A5-A838A5CA06F2}"/>
              </a:ext>
            </a:extLst>
          </p:cNvPr>
          <p:cNvSpPr/>
          <p:nvPr/>
        </p:nvSpPr>
        <p:spPr>
          <a:xfrm>
            <a:off x="1344343" y="1848845"/>
            <a:ext cx="9450727" cy="4333875"/>
          </a:xfrm>
          <a:prstGeom prst="rect">
            <a:avLst/>
          </a:prstGeom>
          <a:solidFill>
            <a:schemeClr val="bg1">
              <a:lumMod val="95000"/>
              <a:alpha val="50000"/>
            </a:schemeClr>
          </a:solidFill>
          <a:ln>
            <a:noFill/>
          </a:ln>
          <a:effectLst/>
          <a:scene3d>
            <a:camera prst="orthographicFront">
              <a:rot lat="0" lon="0" rev="0"/>
            </a:camera>
            <a:lightRig rig="contrasting" dir="t">
              <a:rot lat="0" lon="0" rev="7800000"/>
            </a:lightRig>
          </a:scene3d>
          <a:sp3d>
            <a:bevelT w="139700" h="1397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80" name="TextBox 79">
            <a:extLst>
              <a:ext uri="{FF2B5EF4-FFF2-40B4-BE49-F238E27FC236}">
                <a16:creationId xmlns:a16="http://schemas.microsoft.com/office/drawing/2014/main" id="{B54661EC-00C4-44B5-95A1-5E7F1460D34F}"/>
              </a:ext>
            </a:extLst>
          </p:cNvPr>
          <p:cNvSpPr txBox="1"/>
          <p:nvPr/>
        </p:nvSpPr>
        <p:spPr>
          <a:xfrm>
            <a:off x="4306868" y="1918576"/>
            <a:ext cx="6335660" cy="523220"/>
          </a:xfrm>
          <a:prstGeom prst="rect">
            <a:avLst/>
          </a:prstGeom>
          <a:noFill/>
        </p:spPr>
        <p:txBody>
          <a:bodyPr wrap="square">
            <a:spAutoFit/>
          </a:bodyPr>
          <a:lstStyle/>
          <a:p>
            <a:r>
              <a:rPr lang="en-US" sz="1400" b="0" i="0" dirty="0">
                <a:solidFill>
                  <a:schemeClr val="bg2">
                    <a:lumMod val="25000"/>
                  </a:schemeClr>
                </a:solidFill>
                <a:effectLst/>
                <a:latin typeface="Lato" panose="020F0502020204030203" pitchFamily="34" charset="0"/>
              </a:rPr>
              <a:t>Our practitioners are available daily from 8.00am until 7.00pm. If requiring services after 7.00pm additional 200 Baht/hour will be added to each service.</a:t>
            </a:r>
            <a:endParaRPr lang="en-DE" sz="1400" dirty="0">
              <a:solidFill>
                <a:schemeClr val="bg2">
                  <a:lumMod val="25000"/>
                </a:schemeClr>
              </a:solidFill>
            </a:endParaRPr>
          </a:p>
        </p:txBody>
      </p:sp>
      <p:sp>
        <p:nvSpPr>
          <p:cNvPr id="81" name="Rectangle: Rounded Corners 80">
            <a:extLst>
              <a:ext uri="{FF2B5EF4-FFF2-40B4-BE49-F238E27FC236}">
                <a16:creationId xmlns:a16="http://schemas.microsoft.com/office/drawing/2014/main" id="{C69D6EF3-13DA-422F-A2A7-4120822A4544}"/>
              </a:ext>
            </a:extLst>
          </p:cNvPr>
          <p:cNvSpPr/>
          <p:nvPr/>
        </p:nvSpPr>
        <p:spPr>
          <a:xfrm>
            <a:off x="1344343" y="1847263"/>
            <a:ext cx="2827640" cy="559837"/>
          </a:xfrm>
          <a:prstGeom prst="roundRect">
            <a:avLst/>
          </a:prstGeom>
          <a:gradFill flip="none" rotWithShape="1">
            <a:gsLst>
              <a:gs pos="0">
                <a:srgbClr val="D6BE8E">
                  <a:tint val="66000"/>
                  <a:satMod val="160000"/>
                </a:srgbClr>
              </a:gs>
              <a:gs pos="50000">
                <a:srgbClr val="D6BE8E">
                  <a:tint val="44500"/>
                  <a:satMod val="160000"/>
                </a:srgbClr>
              </a:gs>
              <a:gs pos="100000">
                <a:srgbClr val="D6BE8E">
                  <a:tint val="23500"/>
                  <a:satMod val="160000"/>
                </a:srgbClr>
              </a:gs>
            </a:gsLst>
            <a:path path="circle">
              <a:fillToRect l="50000" t="50000" r="50000" b="50000"/>
            </a:path>
            <a:tileRect/>
          </a:gradFill>
          <a:ln>
            <a:noFill/>
            <a:headEnd type="none" w="med" len="med"/>
            <a:tailEnd type="none" w="med" len="med"/>
          </a:ln>
          <a:effectLst/>
          <a:scene3d>
            <a:camera prst="orthographicFront">
              <a:rot lat="0" lon="0" rev="0"/>
            </a:camera>
            <a:lightRig rig="chilly" dir="t">
              <a:rot lat="0" lon="0" rev="18480000"/>
            </a:lightRig>
          </a:scene3d>
          <a:sp3d prstMaterial="clear">
            <a:bevelT h="63500"/>
          </a:sp3d>
        </p:spPr>
        <p:style>
          <a:lnRef idx="0">
            <a:schemeClr val="accent2"/>
          </a:lnRef>
          <a:fillRef idx="3">
            <a:schemeClr val="accent2"/>
          </a:fillRef>
          <a:effectRef idx="3">
            <a:schemeClr val="accent2"/>
          </a:effectRef>
          <a:fontRef idx="minor">
            <a:schemeClr val="lt1"/>
          </a:fontRef>
        </p:style>
        <p:txBody>
          <a:bodyPr rtlCol="0" anchor="ctr"/>
          <a:lstStyle/>
          <a:p>
            <a:pPr algn="ctr"/>
            <a:r>
              <a:rPr lang="en-US" sz="2400" b="1" dirty="0">
                <a:solidFill>
                  <a:schemeClr val="tx1">
                    <a:lumMod val="65000"/>
                    <a:lumOff val="35000"/>
                  </a:schemeClr>
                </a:solidFill>
              </a:rPr>
              <a:t>Services</a:t>
            </a:r>
            <a:endParaRPr lang="en-DE" sz="2400" b="1" dirty="0">
              <a:solidFill>
                <a:schemeClr val="tx1">
                  <a:lumMod val="65000"/>
                  <a:lumOff val="35000"/>
                </a:schemeClr>
              </a:solidFill>
            </a:endParaRPr>
          </a:p>
        </p:txBody>
      </p:sp>
      <p:sp>
        <p:nvSpPr>
          <p:cNvPr id="82" name="Rectangle 81">
            <a:extLst>
              <a:ext uri="{FF2B5EF4-FFF2-40B4-BE49-F238E27FC236}">
                <a16:creationId xmlns:a16="http://schemas.microsoft.com/office/drawing/2014/main" id="{51F01682-1A4D-4836-BA65-93730A25C091}"/>
              </a:ext>
            </a:extLst>
          </p:cNvPr>
          <p:cNvSpPr/>
          <p:nvPr/>
        </p:nvSpPr>
        <p:spPr>
          <a:xfrm>
            <a:off x="1396930" y="249574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Thai Massage</a:t>
            </a:r>
            <a:endParaRPr lang="en-DE" sz="1400" dirty="0">
              <a:solidFill>
                <a:schemeClr val="bg2">
                  <a:lumMod val="25000"/>
                </a:schemeClr>
              </a:solidFill>
            </a:endParaRPr>
          </a:p>
        </p:txBody>
      </p:sp>
      <p:sp>
        <p:nvSpPr>
          <p:cNvPr id="85" name="Rectangle 84">
            <a:extLst>
              <a:ext uri="{FF2B5EF4-FFF2-40B4-BE49-F238E27FC236}">
                <a16:creationId xmlns:a16="http://schemas.microsoft.com/office/drawing/2014/main" id="{EC87CE13-91F7-4571-B99D-6A23E790B9A3}"/>
              </a:ext>
            </a:extLst>
          </p:cNvPr>
          <p:cNvSpPr/>
          <p:nvPr/>
        </p:nvSpPr>
        <p:spPr>
          <a:xfrm>
            <a:off x="1396930" y="2755166"/>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Relaxing Oil Massage</a:t>
            </a:r>
            <a:endParaRPr lang="en-DE" sz="1400" dirty="0">
              <a:solidFill>
                <a:schemeClr val="bg2">
                  <a:lumMod val="25000"/>
                </a:schemeClr>
              </a:solidFill>
            </a:endParaRPr>
          </a:p>
        </p:txBody>
      </p:sp>
      <p:sp>
        <p:nvSpPr>
          <p:cNvPr id="86" name="Rectangle 85">
            <a:extLst>
              <a:ext uri="{FF2B5EF4-FFF2-40B4-BE49-F238E27FC236}">
                <a16:creationId xmlns:a16="http://schemas.microsoft.com/office/drawing/2014/main" id="{259B8339-1744-4C7B-B501-83567C19D502}"/>
              </a:ext>
            </a:extLst>
          </p:cNvPr>
          <p:cNvSpPr/>
          <p:nvPr/>
        </p:nvSpPr>
        <p:spPr>
          <a:xfrm>
            <a:off x="1396930" y="3014586"/>
            <a:ext cx="2723997" cy="259420"/>
          </a:xfrm>
          <a:prstGeom prst="rect">
            <a:avLst/>
          </a:prstGeom>
          <a:solidFill>
            <a:schemeClr val="bg1">
              <a:lumMod val="85000"/>
            </a:scheme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2">
                    <a:lumMod val="25000"/>
                  </a:schemeClr>
                </a:solidFill>
              </a:rPr>
              <a:t>Deep Tissue Massage</a:t>
            </a:r>
            <a:endParaRPr lang="en-DE" sz="1400" dirty="0">
              <a:solidFill>
                <a:schemeClr val="bg2">
                  <a:lumMod val="25000"/>
                </a:schemeClr>
              </a:solidFill>
            </a:endParaRPr>
          </a:p>
        </p:txBody>
      </p:sp>
      <p:sp>
        <p:nvSpPr>
          <p:cNvPr id="87" name="Rectangle 86">
            <a:extLst>
              <a:ext uri="{FF2B5EF4-FFF2-40B4-BE49-F238E27FC236}">
                <a16:creationId xmlns:a16="http://schemas.microsoft.com/office/drawing/2014/main" id="{B575794E-A860-4B37-A4E5-20C2C888545A}"/>
              </a:ext>
            </a:extLst>
          </p:cNvPr>
          <p:cNvSpPr/>
          <p:nvPr/>
        </p:nvSpPr>
        <p:spPr>
          <a:xfrm>
            <a:off x="1396930" y="327276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Slimming Massage</a:t>
            </a:r>
            <a:endParaRPr lang="en-DE" sz="1400" dirty="0">
              <a:solidFill>
                <a:schemeClr val="bg2">
                  <a:lumMod val="25000"/>
                </a:schemeClr>
              </a:solidFill>
            </a:endParaRPr>
          </a:p>
        </p:txBody>
      </p:sp>
      <p:sp>
        <p:nvSpPr>
          <p:cNvPr id="88" name="Rectangle 87">
            <a:extLst>
              <a:ext uri="{FF2B5EF4-FFF2-40B4-BE49-F238E27FC236}">
                <a16:creationId xmlns:a16="http://schemas.microsoft.com/office/drawing/2014/main" id="{5694D9BF-7A99-485A-9A97-5FDBD33BBEB8}"/>
              </a:ext>
            </a:extLst>
          </p:cNvPr>
          <p:cNvSpPr/>
          <p:nvPr/>
        </p:nvSpPr>
        <p:spPr>
          <a:xfrm>
            <a:off x="1396930" y="3534005"/>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Jet Lag Massage</a:t>
            </a:r>
            <a:endParaRPr lang="en-DE" sz="1400" dirty="0">
              <a:solidFill>
                <a:schemeClr val="bg2">
                  <a:lumMod val="25000"/>
                </a:schemeClr>
              </a:solidFill>
            </a:endParaRPr>
          </a:p>
        </p:txBody>
      </p:sp>
      <p:sp>
        <p:nvSpPr>
          <p:cNvPr id="89" name="Rectangle 88">
            <a:extLst>
              <a:ext uri="{FF2B5EF4-FFF2-40B4-BE49-F238E27FC236}">
                <a16:creationId xmlns:a16="http://schemas.microsoft.com/office/drawing/2014/main" id="{D8564B73-9222-4905-9FCA-B25C78626CCC}"/>
              </a:ext>
            </a:extLst>
          </p:cNvPr>
          <p:cNvSpPr/>
          <p:nvPr/>
        </p:nvSpPr>
        <p:spPr>
          <a:xfrm>
            <a:off x="1396930" y="379567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Myofascial Massage</a:t>
            </a:r>
            <a:endParaRPr lang="en-DE" sz="1400" dirty="0">
              <a:solidFill>
                <a:schemeClr val="bg2">
                  <a:lumMod val="25000"/>
                </a:schemeClr>
              </a:solidFill>
            </a:endParaRPr>
          </a:p>
        </p:txBody>
      </p:sp>
      <p:sp>
        <p:nvSpPr>
          <p:cNvPr id="90" name="Rectangle 89">
            <a:extLst>
              <a:ext uri="{FF2B5EF4-FFF2-40B4-BE49-F238E27FC236}">
                <a16:creationId xmlns:a16="http://schemas.microsoft.com/office/drawing/2014/main" id="{06A643ED-8C40-4CBE-97C8-B5B0B61BD061}"/>
              </a:ext>
            </a:extLst>
          </p:cNvPr>
          <p:cNvSpPr/>
          <p:nvPr/>
        </p:nvSpPr>
        <p:spPr>
          <a:xfrm>
            <a:off x="1396930" y="405361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Pregnancy Massage</a:t>
            </a:r>
            <a:endParaRPr lang="en-DE" sz="1400" dirty="0">
              <a:solidFill>
                <a:schemeClr val="bg2">
                  <a:lumMod val="25000"/>
                </a:schemeClr>
              </a:solidFill>
            </a:endParaRPr>
          </a:p>
        </p:txBody>
      </p:sp>
      <p:sp>
        <p:nvSpPr>
          <p:cNvPr id="91" name="Rectangle 90">
            <a:extLst>
              <a:ext uri="{FF2B5EF4-FFF2-40B4-BE49-F238E27FC236}">
                <a16:creationId xmlns:a16="http://schemas.microsoft.com/office/drawing/2014/main" id="{95986C65-3936-4F37-9C57-123F937FD048}"/>
              </a:ext>
            </a:extLst>
          </p:cNvPr>
          <p:cNvSpPr/>
          <p:nvPr/>
        </p:nvSpPr>
        <p:spPr>
          <a:xfrm>
            <a:off x="1396930" y="43130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bg2">
                    <a:lumMod val="25000"/>
                  </a:schemeClr>
                </a:solidFill>
                <a:latin typeface="Lato" panose="020F0502020204030203" pitchFamily="34" charset="0"/>
              </a:rPr>
              <a:t>Foot Massage</a:t>
            </a:r>
            <a:endParaRPr lang="en-DE" sz="1400" dirty="0">
              <a:solidFill>
                <a:schemeClr val="bg2">
                  <a:lumMod val="25000"/>
                </a:schemeClr>
              </a:solidFill>
            </a:endParaRPr>
          </a:p>
        </p:txBody>
      </p:sp>
      <p:sp>
        <p:nvSpPr>
          <p:cNvPr id="92" name="Rectangle 91">
            <a:extLst>
              <a:ext uri="{FF2B5EF4-FFF2-40B4-BE49-F238E27FC236}">
                <a16:creationId xmlns:a16="http://schemas.microsoft.com/office/drawing/2014/main" id="{691504AC-FB98-4531-880F-BD50EE8FEA4E}"/>
              </a:ext>
            </a:extLst>
          </p:cNvPr>
          <p:cNvSpPr/>
          <p:nvPr/>
        </p:nvSpPr>
        <p:spPr>
          <a:xfrm>
            <a:off x="1396930" y="4571162"/>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Foot Scrub</a:t>
            </a:r>
            <a:endParaRPr lang="en-DE" sz="1400" dirty="0">
              <a:solidFill>
                <a:schemeClr val="bg2">
                  <a:lumMod val="25000"/>
                </a:schemeClr>
              </a:solidFill>
            </a:endParaRPr>
          </a:p>
        </p:txBody>
      </p:sp>
      <p:sp>
        <p:nvSpPr>
          <p:cNvPr id="93" name="Rectangle 92">
            <a:extLst>
              <a:ext uri="{FF2B5EF4-FFF2-40B4-BE49-F238E27FC236}">
                <a16:creationId xmlns:a16="http://schemas.microsoft.com/office/drawing/2014/main" id="{F72C0DCF-35F7-4586-844C-A4923C88D34F}"/>
              </a:ext>
            </a:extLst>
          </p:cNvPr>
          <p:cNvSpPr/>
          <p:nvPr/>
        </p:nvSpPr>
        <p:spPr>
          <a:xfrm>
            <a:off x="1396930" y="482163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Body Scrub</a:t>
            </a:r>
            <a:endParaRPr lang="en-DE" sz="1400" dirty="0">
              <a:solidFill>
                <a:schemeClr val="bg2">
                  <a:lumMod val="25000"/>
                </a:schemeClr>
              </a:solidFill>
            </a:endParaRPr>
          </a:p>
        </p:txBody>
      </p:sp>
      <p:sp>
        <p:nvSpPr>
          <p:cNvPr id="94" name="Rectangle 93">
            <a:extLst>
              <a:ext uri="{FF2B5EF4-FFF2-40B4-BE49-F238E27FC236}">
                <a16:creationId xmlns:a16="http://schemas.microsoft.com/office/drawing/2014/main" id="{6E47026D-D4DF-4E82-BD6E-539DC7033B65}"/>
              </a:ext>
            </a:extLst>
          </p:cNvPr>
          <p:cNvSpPr/>
          <p:nvPr/>
        </p:nvSpPr>
        <p:spPr>
          <a:xfrm>
            <a:off x="1396930" y="5081054"/>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Facial Treatment</a:t>
            </a:r>
            <a:endParaRPr lang="en-DE" sz="1400" dirty="0">
              <a:solidFill>
                <a:schemeClr val="bg2">
                  <a:lumMod val="25000"/>
                </a:schemeClr>
              </a:solidFill>
            </a:endParaRPr>
          </a:p>
        </p:txBody>
      </p:sp>
      <p:sp>
        <p:nvSpPr>
          <p:cNvPr id="95" name="Rectangle 94">
            <a:extLst>
              <a:ext uri="{FF2B5EF4-FFF2-40B4-BE49-F238E27FC236}">
                <a16:creationId xmlns:a16="http://schemas.microsoft.com/office/drawing/2014/main" id="{3E7BA4BD-694C-4BAC-B9FC-B65D4B68BEA7}"/>
              </a:ext>
            </a:extLst>
          </p:cNvPr>
          <p:cNvSpPr/>
          <p:nvPr/>
        </p:nvSpPr>
        <p:spPr>
          <a:xfrm>
            <a:off x="1396930" y="5343739"/>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Yoga Personal Trainer</a:t>
            </a:r>
            <a:endParaRPr lang="en-DE" sz="1400" dirty="0">
              <a:solidFill>
                <a:schemeClr val="bg2">
                  <a:lumMod val="25000"/>
                </a:schemeClr>
              </a:solidFill>
            </a:endParaRPr>
          </a:p>
        </p:txBody>
      </p:sp>
      <p:sp>
        <p:nvSpPr>
          <p:cNvPr id="96" name="Rectangle 95">
            <a:extLst>
              <a:ext uri="{FF2B5EF4-FFF2-40B4-BE49-F238E27FC236}">
                <a16:creationId xmlns:a16="http://schemas.microsoft.com/office/drawing/2014/main" id="{241C2B98-E2C8-4B55-A8A9-702E96B24AE8}"/>
              </a:ext>
            </a:extLst>
          </p:cNvPr>
          <p:cNvSpPr/>
          <p:nvPr/>
        </p:nvSpPr>
        <p:spPr>
          <a:xfrm>
            <a:off x="1396930" y="5600663"/>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Manicure</a:t>
            </a:r>
            <a:endParaRPr lang="en-DE" sz="1400" dirty="0">
              <a:solidFill>
                <a:schemeClr val="bg2">
                  <a:lumMod val="25000"/>
                </a:schemeClr>
              </a:solidFill>
            </a:endParaRPr>
          </a:p>
        </p:txBody>
      </p:sp>
      <p:sp>
        <p:nvSpPr>
          <p:cNvPr id="97" name="Rectangle 96">
            <a:extLst>
              <a:ext uri="{FF2B5EF4-FFF2-40B4-BE49-F238E27FC236}">
                <a16:creationId xmlns:a16="http://schemas.microsoft.com/office/drawing/2014/main" id="{94B4EB9D-EADA-4468-81AC-E44734B45D65}"/>
              </a:ext>
            </a:extLst>
          </p:cNvPr>
          <p:cNvSpPr/>
          <p:nvPr/>
        </p:nvSpPr>
        <p:spPr>
          <a:xfrm>
            <a:off x="1396930" y="5857587"/>
            <a:ext cx="2723997" cy="259420"/>
          </a:xfrm>
          <a:prstGeom prst="rect">
            <a:avLst/>
          </a:prstGeom>
          <a:solidFill>
            <a:schemeClr val="bg1">
              <a:lumMod val="85000"/>
            </a:schemeClr>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1400" b="0" i="0" dirty="0">
                <a:solidFill>
                  <a:schemeClr val="bg2">
                    <a:lumMod val="25000"/>
                  </a:schemeClr>
                </a:solidFill>
                <a:effectLst/>
                <a:latin typeface="Lato" panose="020F0502020204030203" pitchFamily="34" charset="0"/>
              </a:rPr>
              <a:t>Pedicure</a:t>
            </a:r>
            <a:endParaRPr lang="en-DE" sz="1400" dirty="0">
              <a:solidFill>
                <a:schemeClr val="bg2">
                  <a:lumMod val="25000"/>
                </a:schemeClr>
              </a:solidFill>
            </a:endParaRPr>
          </a:p>
        </p:txBody>
      </p:sp>
      <p:sp>
        <p:nvSpPr>
          <p:cNvPr id="99" name="TextBox 98">
            <a:extLst>
              <a:ext uri="{FF2B5EF4-FFF2-40B4-BE49-F238E27FC236}">
                <a16:creationId xmlns:a16="http://schemas.microsoft.com/office/drawing/2014/main" id="{D6994EA1-2D3C-4647-BFBF-4A098CC66CE4}"/>
              </a:ext>
            </a:extLst>
          </p:cNvPr>
          <p:cNvSpPr txBox="1"/>
          <p:nvPr/>
        </p:nvSpPr>
        <p:spPr>
          <a:xfrm>
            <a:off x="7679711" y="2561162"/>
            <a:ext cx="3108623" cy="3539430"/>
          </a:xfrm>
          <a:prstGeom prst="rect">
            <a:avLst/>
          </a:prstGeom>
          <a:noFill/>
        </p:spPr>
        <p:txBody>
          <a:bodyPr wrap="square">
            <a:spAutoFit/>
          </a:bodyPr>
          <a:lstStyle/>
          <a:p>
            <a:r>
              <a:rPr lang="en-US" sz="1600" dirty="0">
                <a:solidFill>
                  <a:schemeClr val="tx1">
                    <a:lumMod val="85000"/>
                    <a:lumOff val="15000"/>
                  </a:schemeClr>
                </a:solidFill>
              </a:rPr>
              <a:t>The rejuvenating power of a Deep Tissue Massage, targeting deeper layers of muscle and connective tissue. With firm pressure and focused techniques, this treatment relieves chronic tension, eases tightness, and promotes recovery, leaving you feeling restored and revitalized.</a:t>
            </a:r>
            <a:br>
              <a:rPr lang="en-US" sz="1600" dirty="0">
                <a:solidFill>
                  <a:schemeClr val="tx1">
                    <a:lumMod val="85000"/>
                    <a:lumOff val="15000"/>
                  </a:schemeClr>
                </a:solidFill>
              </a:rPr>
            </a:br>
            <a:endParaRPr lang="en-US" sz="1600" dirty="0">
              <a:solidFill>
                <a:schemeClr val="tx1">
                  <a:lumMod val="85000"/>
                  <a:lumOff val="15000"/>
                </a:schemeClr>
              </a:solidFill>
            </a:endParaRPr>
          </a:p>
          <a:p>
            <a:br>
              <a:rPr lang="en-US" sz="1600" dirty="0">
                <a:solidFill>
                  <a:schemeClr val="tx1">
                    <a:lumMod val="85000"/>
                    <a:lumOff val="15000"/>
                  </a:schemeClr>
                </a:solidFill>
              </a:rPr>
            </a:br>
            <a:r>
              <a:rPr lang="en-US" sz="1600" dirty="0">
                <a:solidFill>
                  <a:schemeClr val="tx1">
                    <a:lumMod val="85000"/>
                    <a:lumOff val="15000"/>
                  </a:schemeClr>
                </a:solidFill>
              </a:rPr>
              <a:t>  60 minutes: 35.00 </a:t>
            </a:r>
            <a:r>
              <a:rPr lang="en-DE" sz="1600" b="0" i="0" dirty="0">
                <a:solidFill>
                  <a:schemeClr val="tx1">
                    <a:lumMod val="85000"/>
                    <a:lumOff val="15000"/>
                  </a:schemeClr>
                </a:solidFill>
                <a:effectLst/>
                <a:latin typeface="Google Sans"/>
              </a:rPr>
              <a:t>€</a:t>
            </a:r>
            <a:r>
              <a:rPr lang="en-US" sz="1600" b="0" i="0" dirty="0">
                <a:solidFill>
                  <a:schemeClr val="tx1">
                    <a:lumMod val="85000"/>
                    <a:lumOff val="15000"/>
                  </a:schemeClr>
                </a:solidFill>
                <a:effectLst/>
                <a:latin typeface="Google Sans"/>
              </a:rPr>
              <a:t>                          </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  90 minutes: 50.00 </a:t>
            </a:r>
            <a:r>
              <a:rPr lang="en-DE" sz="1600" b="0" i="0" dirty="0">
                <a:solidFill>
                  <a:schemeClr val="tx1">
                    <a:lumMod val="85000"/>
                    <a:lumOff val="15000"/>
                  </a:schemeClr>
                </a:solidFill>
                <a:effectLst/>
                <a:latin typeface="Google Sans"/>
              </a:rPr>
              <a:t>€</a:t>
            </a:r>
            <a:br>
              <a:rPr lang="en-US" sz="1600" b="0" i="0" dirty="0">
                <a:solidFill>
                  <a:schemeClr val="tx1">
                    <a:lumMod val="85000"/>
                    <a:lumOff val="15000"/>
                  </a:schemeClr>
                </a:solidFill>
                <a:effectLst/>
                <a:latin typeface="Google Sans"/>
              </a:rPr>
            </a:br>
            <a:r>
              <a:rPr lang="en-US" sz="1600" b="0" i="0" dirty="0">
                <a:solidFill>
                  <a:schemeClr val="tx1">
                    <a:lumMod val="85000"/>
                    <a:lumOff val="15000"/>
                  </a:schemeClr>
                </a:solidFill>
                <a:effectLst/>
                <a:latin typeface="Google Sans"/>
              </a:rPr>
              <a:t>120 minutes: 65.00 </a:t>
            </a:r>
            <a:r>
              <a:rPr lang="en-DE" sz="1600" b="0" i="0" dirty="0">
                <a:solidFill>
                  <a:schemeClr val="tx1">
                    <a:lumMod val="85000"/>
                    <a:lumOff val="15000"/>
                  </a:schemeClr>
                </a:solidFill>
                <a:effectLst/>
                <a:latin typeface="Google Sans"/>
              </a:rPr>
              <a:t>€</a:t>
            </a:r>
            <a:endParaRPr lang="en-DE" sz="1600" dirty="0">
              <a:solidFill>
                <a:schemeClr val="tx1">
                  <a:lumMod val="85000"/>
                  <a:lumOff val="15000"/>
                </a:schemeClr>
              </a:solidFill>
            </a:endParaRPr>
          </a:p>
        </p:txBody>
      </p:sp>
      <p:pic>
        <p:nvPicPr>
          <p:cNvPr id="112" name="Picture 111">
            <a:extLst>
              <a:ext uri="{FF2B5EF4-FFF2-40B4-BE49-F238E27FC236}">
                <a16:creationId xmlns:a16="http://schemas.microsoft.com/office/drawing/2014/main" id="{4F395432-2014-4BD7-8018-0949BD8CC7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09526" y="2884876"/>
            <a:ext cx="2827965" cy="2827965"/>
          </a:xfrm>
          <a:prstGeom prst="rect">
            <a:avLst/>
          </a:prstGeom>
          <a:ln>
            <a:solidFill>
              <a:schemeClr val="tx1">
                <a:lumMod val="50000"/>
                <a:lumOff val="50000"/>
              </a:schemeClr>
            </a:solidFill>
          </a:ln>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5"/>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CC9DB9F3-B26D-45F6-8DA6-E34534ACFAC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Therapists</a:t>
            </a:r>
            <a:endParaRPr lang="en-DE" u="sng" dirty="0">
              <a:solidFill>
                <a:srgbClr val="FF75FF"/>
              </a:solidFill>
            </a:endParaRPr>
          </a:p>
        </p:txBody>
      </p:sp>
      <p:sp>
        <p:nvSpPr>
          <p:cNvPr id="44" name="Rectangle 43">
            <a:extLst>
              <a:ext uri="{FF2B5EF4-FFF2-40B4-BE49-F238E27FC236}">
                <a16:creationId xmlns:a16="http://schemas.microsoft.com/office/drawing/2014/main" id="{294C9B43-736B-4024-AE0A-E74BBD869EE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C47EA827-F8B9-4D32-8043-545F72C99AD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2407100"/>
            <a:ext cx="113382" cy="219030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6" name="Rectangle 35">
            <a:extLst>
              <a:ext uri="{FF2B5EF4-FFF2-40B4-BE49-F238E27FC236}">
                <a16:creationId xmlns:a16="http://schemas.microsoft.com/office/drawing/2014/main" id="{60F30ABE-800C-427B-8DDF-05BC11B44F1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8" name="Rectangle 37">
            <a:extLst>
              <a:ext uri="{FF2B5EF4-FFF2-40B4-BE49-F238E27FC236}">
                <a16:creationId xmlns:a16="http://schemas.microsoft.com/office/drawing/2014/main" id="{E8E4D797-E150-4729-88E3-E1A9621B4D04}"/>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53" name="Rectangle: Rounded Corners 52">
            <a:extLst>
              <a:ext uri="{FF2B5EF4-FFF2-40B4-BE49-F238E27FC236}">
                <a16:creationId xmlns:a16="http://schemas.microsoft.com/office/drawing/2014/main" id="{E366BD9A-5A70-4151-8848-FC672C950D26}"/>
              </a:ext>
            </a:extLst>
          </p:cNvPr>
          <p:cNvSpPr/>
          <p:nvPr/>
        </p:nvSpPr>
        <p:spPr>
          <a:xfrm>
            <a:off x="9646992" y="5453705"/>
            <a:ext cx="927028" cy="305573"/>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600" b="1" dirty="0">
                <a:solidFill>
                  <a:schemeClr val="bg1"/>
                </a:solidFill>
              </a:rPr>
              <a:t>Book</a:t>
            </a:r>
            <a:endParaRPr lang="en-DE" sz="1600" b="1" dirty="0">
              <a:solidFill>
                <a:schemeClr val="bg1"/>
              </a:solidFill>
            </a:endParaRPr>
          </a:p>
        </p:txBody>
      </p:sp>
      <p:grpSp>
        <p:nvGrpSpPr>
          <p:cNvPr id="6" name="Group 5">
            <a:extLst>
              <a:ext uri="{FF2B5EF4-FFF2-40B4-BE49-F238E27FC236}">
                <a16:creationId xmlns:a16="http://schemas.microsoft.com/office/drawing/2014/main" id="{D353DCC9-D071-416E-AFAA-A6C446CDDBF8}"/>
              </a:ext>
            </a:extLst>
          </p:cNvPr>
          <p:cNvGrpSpPr/>
          <p:nvPr/>
        </p:nvGrpSpPr>
        <p:grpSpPr>
          <a:xfrm>
            <a:off x="-2066" y="0"/>
            <a:ext cx="12191999" cy="6858000"/>
            <a:chOff x="-2066" y="0"/>
            <a:chExt cx="12191999" cy="6858000"/>
          </a:xfrm>
        </p:grpSpPr>
        <p:sp>
          <p:nvSpPr>
            <p:cNvPr id="39" name="Rectangle 38">
              <a:extLst>
                <a:ext uri="{FF2B5EF4-FFF2-40B4-BE49-F238E27FC236}">
                  <a16:creationId xmlns:a16="http://schemas.microsoft.com/office/drawing/2014/main" id="{D502A428-889D-4403-AC97-943CD76F9014}"/>
                </a:ext>
              </a:extLst>
            </p:cNvPr>
            <p:cNvSpPr/>
            <p:nvPr/>
          </p:nvSpPr>
          <p:spPr>
            <a:xfrm>
              <a:off x="-2066" y="0"/>
              <a:ext cx="12191999" cy="6858000"/>
            </a:xfrm>
            <a:prstGeom prst="rect">
              <a:avLst/>
            </a:prstGeom>
            <a:solidFill>
              <a:schemeClr val="tx1">
                <a:alpha val="5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grpSp>
          <p:nvGrpSpPr>
            <p:cNvPr id="2" name="Group 1">
              <a:extLst>
                <a:ext uri="{FF2B5EF4-FFF2-40B4-BE49-F238E27FC236}">
                  <a16:creationId xmlns:a16="http://schemas.microsoft.com/office/drawing/2014/main" id="{4B49718F-416D-4459-B49B-A24EB5E642E5}"/>
                </a:ext>
              </a:extLst>
            </p:cNvPr>
            <p:cNvGrpSpPr/>
            <p:nvPr/>
          </p:nvGrpSpPr>
          <p:grpSpPr>
            <a:xfrm>
              <a:off x="2525471" y="1339042"/>
              <a:ext cx="7216483" cy="5056245"/>
              <a:chOff x="2527537" y="1339043"/>
              <a:chExt cx="7216483" cy="5056245"/>
            </a:xfrm>
          </p:grpSpPr>
          <p:pic>
            <p:nvPicPr>
              <p:cNvPr id="62" name="Picture 61">
                <a:extLst>
                  <a:ext uri="{FF2B5EF4-FFF2-40B4-BE49-F238E27FC236}">
                    <a16:creationId xmlns:a16="http://schemas.microsoft.com/office/drawing/2014/main" id="{D6AAF538-DDA9-472B-8FEC-334F9E9E56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27537" y="1339043"/>
                <a:ext cx="7216483" cy="5056245"/>
              </a:xfrm>
              <a:prstGeom prst="rect">
                <a:avLst/>
              </a:prstGeom>
            </p:spPr>
          </p:pic>
          <p:sp>
            <p:nvSpPr>
              <p:cNvPr id="63" name="Rectangle: Rounded Corners 62">
                <a:extLst>
                  <a:ext uri="{FF2B5EF4-FFF2-40B4-BE49-F238E27FC236}">
                    <a16:creationId xmlns:a16="http://schemas.microsoft.com/office/drawing/2014/main" id="{6F651FA5-EAD3-4BCB-8EF8-3B3D058DBAD1}"/>
                  </a:ext>
                </a:extLst>
              </p:cNvPr>
              <p:cNvSpPr/>
              <p:nvPr/>
            </p:nvSpPr>
            <p:spPr>
              <a:xfrm>
                <a:off x="8351485" y="5451233"/>
                <a:ext cx="1136889" cy="261609"/>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44450" dist="27940" dir="5400000" algn="ctr">
                  <a:srgbClr val="000000">
                    <a:alpha val="32000"/>
                  </a:srgbClr>
                </a:outerShdw>
                <a:reflection stA="0" endPos="65000" dist="50800" dir="5400000" sy="-100000" algn="bl" rotWithShape="0"/>
                <a:softEdge rad="1270000"/>
              </a:effectLst>
              <a:scene3d>
                <a:camera prst="orthographicFront">
                  <a:rot lat="0" lon="0" rev="0"/>
                </a:camera>
                <a:lightRig rig="balanced" dir="t">
                  <a:rot lat="0" lon="0" rev="8700000"/>
                </a:lightRig>
              </a:scene3d>
              <a:sp3d>
                <a:bevelT w="190500" h="38100"/>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1200" b="1" dirty="0">
                    <a:solidFill>
                      <a:schemeClr val="bg1"/>
                    </a:solidFill>
                  </a:rPr>
                  <a:t>Next</a:t>
                </a:r>
                <a:endParaRPr lang="en-DE" sz="1200" b="1" dirty="0">
                  <a:solidFill>
                    <a:schemeClr val="bg1"/>
                  </a:solidFill>
                </a:endParaRPr>
              </a:p>
            </p:txBody>
          </p:sp>
          <p:sp>
            <p:nvSpPr>
              <p:cNvPr id="64" name="Rectangle 63">
                <a:extLst>
                  <a:ext uri="{FF2B5EF4-FFF2-40B4-BE49-F238E27FC236}">
                    <a16:creationId xmlns:a16="http://schemas.microsoft.com/office/drawing/2014/main" id="{C55E3EE1-C7C5-4C84-8AF6-6613CFC03CFA}"/>
                  </a:ext>
                </a:extLst>
              </p:cNvPr>
              <p:cNvSpPr/>
              <p:nvPr/>
            </p:nvSpPr>
            <p:spPr>
              <a:xfrm>
                <a:off x="6607181" y="4672738"/>
                <a:ext cx="1158042" cy="3737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300" dirty="0">
                    <a:solidFill>
                      <a:schemeClr val="tx1">
                        <a:lumMod val="50000"/>
                        <a:lumOff val="50000"/>
                      </a:schemeClr>
                    </a:solidFill>
                  </a:rPr>
                  <a:t>Attendants</a:t>
                </a:r>
                <a:endParaRPr lang="en-DE" sz="1300" dirty="0">
                  <a:solidFill>
                    <a:schemeClr val="tx1">
                      <a:lumMod val="50000"/>
                      <a:lumOff val="50000"/>
                    </a:schemeClr>
                  </a:solidFill>
                </a:endParaRPr>
              </a:p>
            </p:txBody>
          </p:sp>
          <p:sp>
            <p:nvSpPr>
              <p:cNvPr id="65" name="Isosceles Triangle 64">
                <a:extLst>
                  <a:ext uri="{FF2B5EF4-FFF2-40B4-BE49-F238E27FC236}">
                    <a16:creationId xmlns:a16="http://schemas.microsoft.com/office/drawing/2014/main" id="{A905341F-91F0-4B8A-A761-468879F81C0D}"/>
                  </a:ext>
                </a:extLst>
              </p:cNvPr>
              <p:cNvSpPr/>
              <p:nvPr/>
            </p:nvSpPr>
            <p:spPr>
              <a:xfrm flipV="1">
                <a:off x="7514636" y="4823081"/>
                <a:ext cx="99344" cy="73097"/>
              </a:xfrm>
              <a:prstGeom prst="triangl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DE"/>
              </a:p>
            </p:txBody>
          </p:sp>
          <p:sp>
            <p:nvSpPr>
              <p:cNvPr id="66" name="Rectangle 65">
                <a:extLst>
                  <a:ext uri="{FF2B5EF4-FFF2-40B4-BE49-F238E27FC236}">
                    <a16:creationId xmlns:a16="http://schemas.microsoft.com/office/drawing/2014/main" id="{F2B40C78-54C2-45F3-B24A-0E07C2D22656}"/>
                  </a:ext>
                </a:extLst>
              </p:cNvPr>
              <p:cNvSpPr/>
              <p:nvPr/>
            </p:nvSpPr>
            <p:spPr>
              <a:xfrm>
                <a:off x="6607181" y="5047175"/>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Single</a:t>
                </a:r>
                <a:endParaRPr lang="en-DE" sz="1200" dirty="0">
                  <a:solidFill>
                    <a:schemeClr val="tx1">
                      <a:lumMod val="50000"/>
                      <a:lumOff val="50000"/>
                    </a:schemeClr>
                  </a:solidFill>
                </a:endParaRPr>
              </a:p>
            </p:txBody>
          </p:sp>
          <p:sp>
            <p:nvSpPr>
              <p:cNvPr id="67" name="Rectangle 66">
                <a:extLst>
                  <a:ext uri="{FF2B5EF4-FFF2-40B4-BE49-F238E27FC236}">
                    <a16:creationId xmlns:a16="http://schemas.microsoft.com/office/drawing/2014/main" id="{36696690-5D8A-4F29-8ACA-1810C0491D7D}"/>
                  </a:ext>
                </a:extLst>
              </p:cNvPr>
              <p:cNvSpPr/>
              <p:nvPr/>
            </p:nvSpPr>
            <p:spPr>
              <a:xfrm>
                <a:off x="6607181" y="5245556"/>
                <a:ext cx="1158042" cy="192882"/>
              </a:xfrm>
              <a:prstGeom prst="rect">
                <a:avLst/>
              </a:prstGeom>
              <a:solidFill>
                <a:schemeClr val="bg1"/>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Couple</a:t>
                </a:r>
                <a:endParaRPr lang="en-DE" sz="1200" dirty="0">
                  <a:solidFill>
                    <a:schemeClr val="tx1">
                      <a:lumMod val="50000"/>
                      <a:lumOff val="50000"/>
                    </a:schemeClr>
                  </a:solidFill>
                </a:endParaRPr>
              </a:p>
            </p:txBody>
          </p:sp>
          <p:sp>
            <p:nvSpPr>
              <p:cNvPr id="68" name="Rectangle 67">
                <a:extLst>
                  <a:ext uri="{FF2B5EF4-FFF2-40B4-BE49-F238E27FC236}">
                    <a16:creationId xmlns:a16="http://schemas.microsoft.com/office/drawing/2014/main" id="{8F6F957C-F29A-455A-B7BE-18368D7B6A17}"/>
                  </a:ext>
                </a:extLst>
              </p:cNvPr>
              <p:cNvSpPr/>
              <p:nvPr/>
            </p:nvSpPr>
            <p:spPr>
              <a:xfrm>
                <a:off x="6607181" y="5440108"/>
                <a:ext cx="1158042" cy="192882"/>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Groups</a:t>
                </a:r>
                <a:endParaRPr lang="en-DE" sz="1200" dirty="0">
                  <a:solidFill>
                    <a:schemeClr val="tx1">
                      <a:lumMod val="50000"/>
                      <a:lumOff val="50000"/>
                    </a:schemeClr>
                  </a:solidFill>
                </a:endParaRPr>
              </a:p>
            </p:txBody>
          </p:sp>
          <p:sp>
            <p:nvSpPr>
              <p:cNvPr id="71" name="TextBox 70">
                <a:extLst>
                  <a:ext uri="{FF2B5EF4-FFF2-40B4-BE49-F238E27FC236}">
                    <a16:creationId xmlns:a16="http://schemas.microsoft.com/office/drawing/2014/main" id="{42CB980B-E94F-4E3D-A326-93EDB40C666A}"/>
                  </a:ext>
                </a:extLst>
              </p:cNvPr>
              <p:cNvSpPr txBox="1"/>
              <p:nvPr/>
            </p:nvSpPr>
            <p:spPr>
              <a:xfrm>
                <a:off x="8107833" y="4664668"/>
                <a:ext cx="1257832" cy="369332"/>
              </a:xfrm>
              <a:prstGeom prst="rect">
                <a:avLst/>
              </a:prstGeom>
              <a:noFill/>
            </p:spPr>
            <p:txBody>
              <a:bodyPr wrap="square">
                <a:spAutoFit/>
              </a:bodyPr>
              <a:lstStyle/>
              <a:p>
                <a:r>
                  <a:rPr lang="en-US" dirty="0">
                    <a:solidFill>
                      <a:schemeClr val="tx1">
                        <a:lumMod val="50000"/>
                        <a:lumOff val="50000"/>
                      </a:schemeClr>
                    </a:solidFill>
                  </a:rPr>
                  <a:t> -      4      +</a:t>
                </a:r>
                <a:endParaRPr lang="en-DE" dirty="0"/>
              </a:p>
            </p:txBody>
          </p:sp>
          <p:pic>
            <p:nvPicPr>
              <p:cNvPr id="72" name="Picture 71">
                <a:extLst>
                  <a:ext uri="{FF2B5EF4-FFF2-40B4-BE49-F238E27FC236}">
                    <a16:creationId xmlns:a16="http://schemas.microsoft.com/office/drawing/2014/main" id="{A3389A5A-47BA-4989-9E9E-906D556BF1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83092" y="1600493"/>
                <a:ext cx="3171326" cy="3188493"/>
              </a:xfrm>
              <a:prstGeom prst="rect">
                <a:avLst/>
              </a:prstGeom>
              <a:ln>
                <a:solidFill>
                  <a:schemeClr val="tx1">
                    <a:lumMod val="50000"/>
                    <a:lumOff val="50000"/>
                  </a:schemeClr>
                </a:solidFill>
              </a:ln>
            </p:spPr>
          </p:pic>
          <p:sp>
            <p:nvSpPr>
              <p:cNvPr id="73" name="TextBox 72">
                <a:extLst>
                  <a:ext uri="{FF2B5EF4-FFF2-40B4-BE49-F238E27FC236}">
                    <a16:creationId xmlns:a16="http://schemas.microsoft.com/office/drawing/2014/main" id="{B1647DF4-70AF-4127-BE96-49D70499BF7F}"/>
                  </a:ext>
                </a:extLst>
              </p:cNvPr>
              <p:cNvSpPr txBox="1"/>
              <p:nvPr/>
            </p:nvSpPr>
            <p:spPr>
              <a:xfrm>
                <a:off x="6516252" y="1511264"/>
                <a:ext cx="2611406" cy="1200329"/>
              </a:xfrm>
              <a:prstGeom prst="rect">
                <a:avLst/>
              </a:prstGeom>
              <a:solidFill>
                <a:schemeClr val="bg1"/>
              </a:solidFill>
            </p:spPr>
            <p:txBody>
              <a:bodyPr wrap="square">
                <a:spAutoFit/>
              </a:bodyPr>
              <a:lstStyle/>
              <a:p>
                <a:r>
                  <a:rPr lang="en-US" sz="3600" b="1" dirty="0">
                    <a:solidFill>
                      <a:schemeClr val="bg2">
                        <a:lumMod val="25000"/>
                      </a:schemeClr>
                    </a:solidFill>
                  </a:rPr>
                  <a:t>Deep Tissue Massage</a:t>
                </a:r>
                <a:endParaRPr lang="en-DE" sz="3600" b="1" dirty="0">
                  <a:solidFill>
                    <a:schemeClr val="bg2">
                      <a:lumMod val="25000"/>
                    </a:schemeClr>
                  </a:solidFill>
                </a:endParaRPr>
              </a:p>
            </p:txBody>
          </p:sp>
          <p:sp>
            <p:nvSpPr>
              <p:cNvPr id="74" name="TextBox 73">
                <a:extLst>
                  <a:ext uri="{FF2B5EF4-FFF2-40B4-BE49-F238E27FC236}">
                    <a16:creationId xmlns:a16="http://schemas.microsoft.com/office/drawing/2014/main" id="{3AB437BA-A953-4DDB-926C-09242F81C487}"/>
                  </a:ext>
                </a:extLst>
              </p:cNvPr>
              <p:cNvSpPr txBox="1"/>
              <p:nvPr/>
            </p:nvSpPr>
            <p:spPr>
              <a:xfrm>
                <a:off x="6516252" y="2589113"/>
                <a:ext cx="1025371" cy="369332"/>
              </a:xfrm>
              <a:prstGeom prst="rect">
                <a:avLst/>
              </a:prstGeom>
              <a:noFill/>
            </p:spPr>
            <p:txBody>
              <a:bodyPr wrap="square">
                <a:spAutoFit/>
              </a:bodyPr>
              <a:lstStyle/>
              <a:p>
                <a:r>
                  <a:rPr lang="en-US" dirty="0">
                    <a:solidFill>
                      <a:schemeClr val="bg2">
                        <a:lumMod val="50000"/>
                      </a:schemeClr>
                    </a:solidFill>
                  </a:rPr>
                  <a:t>50</a:t>
                </a:r>
                <a:r>
                  <a:rPr lang="en-US" sz="1800" dirty="0">
                    <a:solidFill>
                      <a:schemeClr val="bg2">
                        <a:lumMod val="50000"/>
                      </a:schemeClr>
                    </a:solidFill>
                  </a:rPr>
                  <a:t>.00</a:t>
                </a:r>
                <a:r>
                  <a:rPr lang="en-DE" sz="1800" b="0" i="0" dirty="0">
                    <a:solidFill>
                      <a:schemeClr val="bg2">
                        <a:lumMod val="50000"/>
                      </a:schemeClr>
                    </a:solidFill>
                    <a:effectLst/>
                    <a:latin typeface="Google Sans"/>
                  </a:rPr>
                  <a:t>€</a:t>
                </a:r>
                <a:r>
                  <a:rPr lang="en-US" sz="1800" dirty="0">
                    <a:solidFill>
                      <a:schemeClr val="bg2">
                        <a:lumMod val="50000"/>
                      </a:schemeClr>
                    </a:solidFill>
                  </a:rPr>
                  <a:t> </a:t>
                </a:r>
                <a:endParaRPr lang="en-DE" dirty="0"/>
              </a:p>
            </p:txBody>
          </p:sp>
          <p:sp>
            <p:nvSpPr>
              <p:cNvPr id="75" name="TextBox 74">
                <a:extLst>
                  <a:ext uri="{FF2B5EF4-FFF2-40B4-BE49-F238E27FC236}">
                    <a16:creationId xmlns:a16="http://schemas.microsoft.com/office/drawing/2014/main" id="{D2CA5011-D411-432B-8783-267B1C4A34BD}"/>
                  </a:ext>
                </a:extLst>
              </p:cNvPr>
              <p:cNvSpPr txBox="1"/>
              <p:nvPr/>
            </p:nvSpPr>
            <p:spPr>
              <a:xfrm>
                <a:off x="6650881" y="3359388"/>
                <a:ext cx="2342147" cy="276999"/>
              </a:xfrm>
              <a:prstGeom prst="rect">
                <a:avLst/>
              </a:prstGeom>
              <a:noFill/>
            </p:spPr>
            <p:txBody>
              <a:bodyPr wrap="square">
                <a:spAutoFit/>
              </a:bodyPr>
              <a:lstStyle/>
              <a:p>
                <a:r>
                  <a:rPr lang="de-DE" sz="1200" dirty="0">
                    <a:solidFill>
                      <a:schemeClr val="bg2">
                        <a:lumMod val="50000"/>
                      </a:schemeClr>
                    </a:solidFill>
                  </a:rPr>
                  <a:t>Unter den Linden 12, 10117 Berlin</a:t>
                </a:r>
                <a:endParaRPr lang="en-DE" sz="1200" dirty="0">
                  <a:solidFill>
                    <a:schemeClr val="bg2">
                      <a:lumMod val="50000"/>
                    </a:schemeClr>
                  </a:solidFill>
                </a:endParaRPr>
              </a:p>
            </p:txBody>
          </p:sp>
          <p:sp>
            <p:nvSpPr>
              <p:cNvPr id="76" name="TextBox 75">
                <a:extLst>
                  <a:ext uri="{FF2B5EF4-FFF2-40B4-BE49-F238E27FC236}">
                    <a16:creationId xmlns:a16="http://schemas.microsoft.com/office/drawing/2014/main" id="{C2F05651-390B-487D-B02C-A7A5D708FB81}"/>
                  </a:ext>
                </a:extLst>
              </p:cNvPr>
              <p:cNvSpPr txBox="1"/>
              <p:nvPr/>
            </p:nvSpPr>
            <p:spPr>
              <a:xfrm>
                <a:off x="6664563" y="4104361"/>
                <a:ext cx="2262343" cy="276999"/>
              </a:xfrm>
              <a:prstGeom prst="rect">
                <a:avLst/>
              </a:prstGeom>
              <a:solidFill>
                <a:schemeClr val="bg1"/>
              </a:solidFill>
            </p:spPr>
            <p:txBody>
              <a:bodyPr wrap="square">
                <a:spAutoFit/>
              </a:bodyPr>
              <a:lstStyle/>
              <a:p>
                <a:r>
                  <a:rPr lang="de-DE" sz="1200" dirty="0">
                    <a:solidFill>
                      <a:schemeClr val="bg2">
                        <a:lumMod val="50000"/>
                      </a:schemeClr>
                    </a:solidFill>
                  </a:rPr>
                  <a:t>90 min</a:t>
                </a:r>
                <a:endParaRPr lang="en-DE" sz="1200" dirty="0">
                  <a:solidFill>
                    <a:schemeClr val="bg2">
                      <a:lumMod val="50000"/>
                    </a:schemeClr>
                  </a:solidFill>
                </a:endParaRPr>
              </a:p>
            </p:txBody>
          </p:sp>
        </p:grpSp>
      </p:grpSp>
      <p:grpSp>
        <p:nvGrpSpPr>
          <p:cNvPr id="58" name="Group 57">
            <a:extLst>
              <a:ext uri="{FF2B5EF4-FFF2-40B4-BE49-F238E27FC236}">
                <a16:creationId xmlns:a16="http://schemas.microsoft.com/office/drawing/2014/main" id="{D9EE37AF-F3B9-4C5F-BA93-A4CB7FE8D849}"/>
              </a:ext>
            </a:extLst>
          </p:cNvPr>
          <p:cNvGrpSpPr/>
          <p:nvPr/>
        </p:nvGrpSpPr>
        <p:grpSpPr>
          <a:xfrm>
            <a:off x="2781116" y="4974556"/>
            <a:ext cx="3183551" cy="908930"/>
            <a:chOff x="2765876" y="4974556"/>
            <a:chExt cx="3183551" cy="908930"/>
          </a:xfrm>
        </p:grpSpPr>
        <p:sp>
          <p:nvSpPr>
            <p:cNvPr id="59" name="Rectangle 58">
              <a:extLst>
                <a:ext uri="{FF2B5EF4-FFF2-40B4-BE49-F238E27FC236}">
                  <a16:creationId xmlns:a16="http://schemas.microsoft.com/office/drawing/2014/main" id="{19074643-4E6C-4AE3-A602-6F4085FA26FD}"/>
                </a:ext>
              </a:extLst>
            </p:cNvPr>
            <p:cNvSpPr/>
            <p:nvPr/>
          </p:nvSpPr>
          <p:spPr>
            <a:xfrm>
              <a:off x="2765876" y="4974556"/>
              <a:ext cx="3183551" cy="341437"/>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tx1">
                      <a:lumMod val="50000"/>
                      <a:lumOff val="50000"/>
                    </a:schemeClr>
                  </a:solidFill>
                </a:rPr>
                <a:t>Preferred Therapist</a:t>
              </a:r>
              <a:endParaRPr lang="en-DE" sz="1200" dirty="0">
                <a:solidFill>
                  <a:schemeClr val="tx1">
                    <a:lumMod val="50000"/>
                    <a:lumOff val="50000"/>
                  </a:schemeClr>
                </a:solidFill>
              </a:endParaRPr>
            </a:p>
          </p:txBody>
        </p:sp>
        <p:grpSp>
          <p:nvGrpSpPr>
            <p:cNvPr id="60" name="Group 59">
              <a:extLst>
                <a:ext uri="{FF2B5EF4-FFF2-40B4-BE49-F238E27FC236}">
                  <a16:creationId xmlns:a16="http://schemas.microsoft.com/office/drawing/2014/main" id="{E1814C8A-C96C-4D2E-B23F-E83A453F3045}"/>
                </a:ext>
              </a:extLst>
            </p:cNvPr>
            <p:cNvGrpSpPr/>
            <p:nvPr/>
          </p:nvGrpSpPr>
          <p:grpSpPr>
            <a:xfrm>
              <a:off x="5725861" y="5071552"/>
              <a:ext cx="91533" cy="121710"/>
              <a:chOff x="6129623" y="4258079"/>
              <a:chExt cx="356944" cy="448061"/>
            </a:xfrm>
          </p:grpSpPr>
          <p:sp>
            <p:nvSpPr>
              <p:cNvPr id="83" name="L-Shape 82">
                <a:extLst>
                  <a:ext uri="{FF2B5EF4-FFF2-40B4-BE49-F238E27FC236}">
                    <a16:creationId xmlns:a16="http://schemas.microsoft.com/office/drawing/2014/main" id="{B68220B7-6C19-4512-BC16-7BA1A67C79CC}"/>
                  </a:ext>
                </a:extLst>
              </p:cNvPr>
              <p:cNvSpPr/>
              <p:nvPr/>
            </p:nvSpPr>
            <p:spPr>
              <a:xfrm rot="18808882">
                <a:off x="6147826" y="4367400"/>
                <a:ext cx="335793" cy="341688"/>
              </a:xfrm>
              <a:prstGeom prst="corner">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84" name="Rectangle 83">
                <a:extLst>
                  <a:ext uri="{FF2B5EF4-FFF2-40B4-BE49-F238E27FC236}">
                    <a16:creationId xmlns:a16="http://schemas.microsoft.com/office/drawing/2014/main" id="{DAB62E38-5447-4C02-B05D-41A26B583E33}"/>
                  </a:ext>
                </a:extLst>
              </p:cNvPr>
              <p:cNvSpPr/>
              <p:nvPr/>
            </p:nvSpPr>
            <p:spPr>
              <a:xfrm rot="18783512">
                <a:off x="6143696" y="4244006"/>
                <a:ext cx="325142" cy="35328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grpSp>
        <p:sp>
          <p:nvSpPr>
            <p:cNvPr id="61" name="Rectangle 60">
              <a:extLst>
                <a:ext uri="{FF2B5EF4-FFF2-40B4-BE49-F238E27FC236}">
                  <a16:creationId xmlns:a16="http://schemas.microsoft.com/office/drawing/2014/main" id="{C5D68EA9-F7DC-4529-B676-66864E5D54C7}"/>
                </a:ext>
              </a:extLst>
            </p:cNvPr>
            <p:cNvSpPr/>
            <p:nvPr/>
          </p:nvSpPr>
          <p:spPr>
            <a:xfrm>
              <a:off x="2765876" y="5315993"/>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Male</a:t>
              </a:r>
              <a:endParaRPr lang="en-DE" sz="1200" dirty="0">
                <a:solidFill>
                  <a:schemeClr val="tx1">
                    <a:lumMod val="50000"/>
                    <a:lumOff val="50000"/>
                  </a:schemeClr>
                </a:solidFill>
              </a:endParaRPr>
            </a:p>
          </p:txBody>
        </p:sp>
        <p:sp>
          <p:nvSpPr>
            <p:cNvPr id="77" name="Rectangle 76">
              <a:extLst>
                <a:ext uri="{FF2B5EF4-FFF2-40B4-BE49-F238E27FC236}">
                  <a16:creationId xmlns:a16="http://schemas.microsoft.com/office/drawing/2014/main" id="{46EE2D9C-84F1-4950-9E26-5EE2268A121E}"/>
                </a:ext>
              </a:extLst>
            </p:cNvPr>
            <p:cNvSpPr/>
            <p:nvPr/>
          </p:nvSpPr>
          <p:spPr>
            <a:xfrm>
              <a:off x="2765876" y="5510622"/>
              <a:ext cx="3183551" cy="192883"/>
            </a:xfrm>
            <a:prstGeom prst="rect">
              <a:avLst/>
            </a:prstGeom>
            <a:solidFill>
              <a:schemeClr val="bg1"/>
            </a:solidFill>
            <a:ln w="9525">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Female</a:t>
              </a:r>
              <a:endParaRPr lang="en-DE" sz="1200" dirty="0">
                <a:solidFill>
                  <a:schemeClr val="tx1">
                    <a:lumMod val="50000"/>
                    <a:lumOff val="50000"/>
                  </a:schemeClr>
                </a:solidFill>
              </a:endParaRPr>
            </a:p>
          </p:txBody>
        </p:sp>
        <p:sp>
          <p:nvSpPr>
            <p:cNvPr id="78" name="Rectangle 77">
              <a:extLst>
                <a:ext uri="{FF2B5EF4-FFF2-40B4-BE49-F238E27FC236}">
                  <a16:creationId xmlns:a16="http://schemas.microsoft.com/office/drawing/2014/main" id="{6F4833D5-EB42-4B8A-8AB9-4766D4EBEECA}"/>
                </a:ext>
              </a:extLst>
            </p:cNvPr>
            <p:cNvSpPr/>
            <p:nvPr/>
          </p:nvSpPr>
          <p:spPr>
            <a:xfrm>
              <a:off x="2765876" y="5690603"/>
              <a:ext cx="3183551" cy="192883"/>
            </a:xfrm>
            <a:prstGeom prst="rect">
              <a:avLst/>
            </a:prstGeom>
            <a:solidFill>
              <a:schemeClr val="bg1"/>
            </a:solidFill>
            <a:ln w="9525">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lumMod val="50000"/>
                      <a:lumOff val="50000"/>
                    </a:schemeClr>
                  </a:solidFill>
                </a:rPr>
                <a:t>No preference</a:t>
              </a:r>
              <a:endParaRPr lang="en-DE" sz="1200" dirty="0">
                <a:solidFill>
                  <a:schemeClr val="tx1">
                    <a:lumMod val="50000"/>
                    <a:lumOff val="50000"/>
                  </a:schemeClr>
                </a:solidFill>
              </a:endParaRPr>
            </a:p>
          </p:txBody>
        </p:sp>
      </p:grpSp>
    </p:spTree>
    <p:extLst>
      <p:ext uri="{BB962C8B-B14F-4D97-AF65-F5344CB8AC3E}">
        <p14:creationId xmlns:p14="http://schemas.microsoft.com/office/powerpoint/2010/main" val="227026238"/>
      </p:ext>
    </p:extLst>
  </p:cSld>
  <p:clrMapOvr>
    <a:masterClrMapping/>
  </p:clrMapOvr>
  <p:transition spd="slow" advTm="2000">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1937</TotalTime>
  <Words>3679</Words>
  <Application>Microsoft Office PowerPoint</Application>
  <PresentationFormat>Widescreen</PresentationFormat>
  <Paragraphs>1049</Paragraphs>
  <Slides>37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37</vt:i4>
      </vt:variant>
    </vt:vector>
  </HeadingPairs>
  <TitlesOfParts>
    <vt:vector size="44" baseType="lpstr">
      <vt:lpstr>Arial</vt:lpstr>
      <vt:lpstr>Bell MT</vt:lpstr>
      <vt:lpstr>Calibri</vt:lpstr>
      <vt:lpstr>Calibri Light</vt:lpstr>
      <vt:lpstr>Google Sans</vt:lpstr>
      <vt:lpstr>Lato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Roger Samson</dc:creator>
  <cp:lastModifiedBy>Roger Samson</cp:lastModifiedBy>
  <cp:revision>129</cp:revision>
  <dcterms:created xsi:type="dcterms:W3CDTF">2024-11-24T16:12:47Z</dcterms:created>
  <dcterms:modified xsi:type="dcterms:W3CDTF">2024-12-04T15:07:09Z</dcterms:modified>
</cp:coreProperties>
</file>

<file path=docProps/thumbnail.jpeg>
</file>